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7" r:id="rId7"/>
    <p:sldId id="268" r:id="rId8"/>
    <p:sldId id="262" r:id="rId9"/>
    <p:sldId id="266"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F6866B-3E68-4A9C-9C63-2C34FB83589F}" type="datetimeFigureOut">
              <a:rPr lang="en-US" smtClean="0"/>
              <a:t>7/14/2013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1E3B-06F4-4A0A-9153-1F965012F296}" type="slidenum">
              <a:rPr lang="en-US" smtClean="0"/>
              <a:t>‹#›</a:t>
            </a:fld>
            <a:endParaRPr lang="en-US"/>
          </a:p>
        </p:txBody>
      </p:sp>
    </p:spTree>
    <p:extLst>
      <p:ext uri="{BB962C8B-B14F-4D97-AF65-F5344CB8AC3E}">
        <p14:creationId xmlns:p14="http://schemas.microsoft.com/office/powerpoint/2010/main" val="4261589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F6866B-3E68-4A9C-9C63-2C34FB83589F}" type="datetimeFigureOut">
              <a:rPr lang="en-US" smtClean="0"/>
              <a:t>7/14/2013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1E3B-06F4-4A0A-9153-1F965012F296}" type="slidenum">
              <a:rPr lang="en-US" smtClean="0"/>
              <a:t>‹#›</a:t>
            </a:fld>
            <a:endParaRPr lang="en-US"/>
          </a:p>
        </p:txBody>
      </p:sp>
    </p:spTree>
    <p:extLst>
      <p:ext uri="{BB962C8B-B14F-4D97-AF65-F5344CB8AC3E}">
        <p14:creationId xmlns:p14="http://schemas.microsoft.com/office/powerpoint/2010/main" val="3973606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F6866B-3E68-4A9C-9C63-2C34FB83589F}" type="datetimeFigureOut">
              <a:rPr lang="en-US" smtClean="0"/>
              <a:t>7/14/2013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1E3B-06F4-4A0A-9153-1F965012F296}" type="slidenum">
              <a:rPr lang="en-US" smtClean="0"/>
              <a:t>‹#›</a:t>
            </a:fld>
            <a:endParaRPr lang="en-US"/>
          </a:p>
        </p:txBody>
      </p:sp>
    </p:spTree>
    <p:extLst>
      <p:ext uri="{BB962C8B-B14F-4D97-AF65-F5344CB8AC3E}">
        <p14:creationId xmlns:p14="http://schemas.microsoft.com/office/powerpoint/2010/main" val="226263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F6866B-3E68-4A9C-9C63-2C34FB83589F}" type="datetimeFigureOut">
              <a:rPr lang="en-US" smtClean="0"/>
              <a:t>7/14/2013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1E3B-06F4-4A0A-9153-1F965012F296}" type="slidenum">
              <a:rPr lang="en-US" smtClean="0"/>
              <a:t>‹#›</a:t>
            </a:fld>
            <a:endParaRPr lang="en-US"/>
          </a:p>
        </p:txBody>
      </p:sp>
    </p:spTree>
    <p:extLst>
      <p:ext uri="{BB962C8B-B14F-4D97-AF65-F5344CB8AC3E}">
        <p14:creationId xmlns:p14="http://schemas.microsoft.com/office/powerpoint/2010/main" val="38473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F6866B-3E68-4A9C-9C63-2C34FB83589F}" type="datetimeFigureOut">
              <a:rPr lang="en-US" smtClean="0"/>
              <a:t>7/14/2013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1E3B-06F4-4A0A-9153-1F965012F296}" type="slidenum">
              <a:rPr lang="en-US" smtClean="0"/>
              <a:t>‹#›</a:t>
            </a:fld>
            <a:endParaRPr lang="en-US"/>
          </a:p>
        </p:txBody>
      </p:sp>
    </p:spTree>
    <p:extLst>
      <p:ext uri="{BB962C8B-B14F-4D97-AF65-F5344CB8AC3E}">
        <p14:creationId xmlns:p14="http://schemas.microsoft.com/office/powerpoint/2010/main" val="851053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F6866B-3E68-4A9C-9C63-2C34FB83589F}" type="datetimeFigureOut">
              <a:rPr lang="en-US" smtClean="0"/>
              <a:t>7/14/2013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991E3B-06F4-4A0A-9153-1F965012F296}" type="slidenum">
              <a:rPr lang="en-US" smtClean="0"/>
              <a:t>‹#›</a:t>
            </a:fld>
            <a:endParaRPr lang="en-US"/>
          </a:p>
        </p:txBody>
      </p:sp>
    </p:spTree>
    <p:extLst>
      <p:ext uri="{BB962C8B-B14F-4D97-AF65-F5344CB8AC3E}">
        <p14:creationId xmlns:p14="http://schemas.microsoft.com/office/powerpoint/2010/main" val="3732224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F6866B-3E68-4A9C-9C63-2C34FB83589F}" type="datetimeFigureOut">
              <a:rPr lang="en-US" smtClean="0"/>
              <a:t>7/14/2013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991E3B-06F4-4A0A-9153-1F965012F296}" type="slidenum">
              <a:rPr lang="en-US" smtClean="0"/>
              <a:t>‹#›</a:t>
            </a:fld>
            <a:endParaRPr lang="en-US"/>
          </a:p>
        </p:txBody>
      </p:sp>
    </p:spTree>
    <p:extLst>
      <p:ext uri="{BB962C8B-B14F-4D97-AF65-F5344CB8AC3E}">
        <p14:creationId xmlns:p14="http://schemas.microsoft.com/office/powerpoint/2010/main" val="1089061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F6866B-3E68-4A9C-9C63-2C34FB83589F}" type="datetimeFigureOut">
              <a:rPr lang="en-US" smtClean="0"/>
              <a:t>7/14/2013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991E3B-06F4-4A0A-9153-1F965012F296}" type="slidenum">
              <a:rPr lang="en-US" smtClean="0"/>
              <a:t>‹#›</a:t>
            </a:fld>
            <a:endParaRPr lang="en-US"/>
          </a:p>
        </p:txBody>
      </p:sp>
    </p:spTree>
    <p:extLst>
      <p:ext uri="{BB962C8B-B14F-4D97-AF65-F5344CB8AC3E}">
        <p14:creationId xmlns:p14="http://schemas.microsoft.com/office/powerpoint/2010/main" val="2189480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F6866B-3E68-4A9C-9C63-2C34FB83589F}" type="datetimeFigureOut">
              <a:rPr lang="en-US" smtClean="0"/>
              <a:t>7/14/2013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991E3B-06F4-4A0A-9153-1F965012F296}" type="slidenum">
              <a:rPr lang="en-US" smtClean="0"/>
              <a:t>‹#›</a:t>
            </a:fld>
            <a:endParaRPr lang="en-US"/>
          </a:p>
        </p:txBody>
      </p:sp>
    </p:spTree>
    <p:extLst>
      <p:ext uri="{BB962C8B-B14F-4D97-AF65-F5344CB8AC3E}">
        <p14:creationId xmlns:p14="http://schemas.microsoft.com/office/powerpoint/2010/main" val="1767111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F6866B-3E68-4A9C-9C63-2C34FB83589F}" type="datetimeFigureOut">
              <a:rPr lang="en-US" smtClean="0"/>
              <a:t>7/14/2013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991E3B-06F4-4A0A-9153-1F965012F296}" type="slidenum">
              <a:rPr lang="en-US" smtClean="0"/>
              <a:t>‹#›</a:t>
            </a:fld>
            <a:endParaRPr lang="en-US"/>
          </a:p>
        </p:txBody>
      </p:sp>
    </p:spTree>
    <p:extLst>
      <p:ext uri="{BB962C8B-B14F-4D97-AF65-F5344CB8AC3E}">
        <p14:creationId xmlns:p14="http://schemas.microsoft.com/office/powerpoint/2010/main" val="4175826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F6866B-3E68-4A9C-9C63-2C34FB83589F}" type="datetimeFigureOut">
              <a:rPr lang="en-US" smtClean="0"/>
              <a:t>7/14/2013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991E3B-06F4-4A0A-9153-1F965012F296}" type="slidenum">
              <a:rPr lang="en-US" smtClean="0"/>
              <a:t>‹#›</a:t>
            </a:fld>
            <a:endParaRPr lang="en-US"/>
          </a:p>
        </p:txBody>
      </p:sp>
    </p:spTree>
    <p:extLst>
      <p:ext uri="{BB962C8B-B14F-4D97-AF65-F5344CB8AC3E}">
        <p14:creationId xmlns:p14="http://schemas.microsoft.com/office/powerpoint/2010/main" val="16630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F6866B-3E68-4A9C-9C63-2C34FB83589F}" type="datetimeFigureOut">
              <a:rPr lang="en-US" smtClean="0"/>
              <a:t>7/14/2013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91E3B-06F4-4A0A-9153-1F965012F296}" type="slidenum">
              <a:rPr lang="en-US" smtClean="0"/>
              <a:t>‹#›</a:t>
            </a:fld>
            <a:endParaRPr lang="en-US"/>
          </a:p>
        </p:txBody>
      </p:sp>
    </p:spTree>
    <p:extLst>
      <p:ext uri="{BB962C8B-B14F-4D97-AF65-F5344CB8AC3E}">
        <p14:creationId xmlns:p14="http://schemas.microsoft.com/office/powerpoint/2010/main" val="391343981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smtClean="0">
                <a:solidFill>
                  <a:schemeClr val="bg1"/>
                </a:solidFill>
              </a:rPr>
              <a:t>“Rejoice in the Lord Always”</a:t>
            </a:r>
            <a:endParaRPr lang="en-US" sz="4800" b="1" dirty="0">
              <a:solidFill>
                <a:schemeClr val="bg1"/>
              </a:solidFill>
            </a:endParaRPr>
          </a:p>
        </p:txBody>
      </p:sp>
      <p:sp>
        <p:nvSpPr>
          <p:cNvPr id="3" name="Subtitle 2"/>
          <p:cNvSpPr>
            <a:spLocks noGrp="1"/>
          </p:cNvSpPr>
          <p:nvPr>
            <p:ph type="subTitle" idx="1"/>
          </p:nvPr>
        </p:nvSpPr>
        <p:spPr/>
        <p:txBody>
          <a:bodyPr/>
          <a:lstStyle/>
          <a:p>
            <a:r>
              <a:rPr lang="en-US" b="1" dirty="0">
                <a:solidFill>
                  <a:schemeClr val="bg1"/>
                </a:solidFill>
              </a:rPr>
              <a:t>The Secret to Paul’s </a:t>
            </a:r>
            <a:r>
              <a:rPr lang="en-US" b="1" dirty="0" smtClean="0">
                <a:solidFill>
                  <a:schemeClr val="bg1"/>
                </a:solidFill>
              </a:rPr>
              <a:t>Happiness    From </a:t>
            </a:r>
            <a:r>
              <a:rPr lang="en-US" b="1" dirty="0">
                <a:solidFill>
                  <a:schemeClr val="bg1"/>
                </a:solidFill>
              </a:rPr>
              <a:t>the </a:t>
            </a:r>
            <a:r>
              <a:rPr lang="en-US" b="1" dirty="0" smtClean="0">
                <a:solidFill>
                  <a:schemeClr val="bg1"/>
                </a:solidFill>
              </a:rPr>
              <a:t>Book </a:t>
            </a:r>
            <a:r>
              <a:rPr lang="en-US" b="1" dirty="0">
                <a:solidFill>
                  <a:schemeClr val="bg1"/>
                </a:solidFill>
              </a:rPr>
              <a:t>of </a:t>
            </a:r>
            <a:r>
              <a:rPr lang="en-US" b="1" dirty="0" smtClean="0">
                <a:solidFill>
                  <a:schemeClr val="bg1"/>
                </a:solidFill>
              </a:rPr>
              <a:t>Philippians</a:t>
            </a:r>
            <a:endParaRPr lang="en-US" b="1" dirty="0">
              <a:solidFill>
                <a:schemeClr val="bg1"/>
              </a:solidFill>
            </a:endParaRPr>
          </a:p>
        </p:txBody>
      </p:sp>
    </p:spTree>
    <p:extLst>
      <p:ext uri="{BB962C8B-B14F-4D97-AF65-F5344CB8AC3E}">
        <p14:creationId xmlns:p14="http://schemas.microsoft.com/office/powerpoint/2010/main" val="2309493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 Learning To Be Content </a:t>
            </a:r>
            <a:endParaRPr lang="en-US" b="1" dirty="0"/>
          </a:p>
        </p:txBody>
      </p:sp>
      <p:sp>
        <p:nvSpPr>
          <p:cNvPr id="3" name="Content Placeholder 2"/>
          <p:cNvSpPr>
            <a:spLocks noGrp="1"/>
          </p:cNvSpPr>
          <p:nvPr>
            <p:ph idx="1"/>
          </p:nvPr>
        </p:nvSpPr>
        <p:spPr/>
        <p:txBody>
          <a:bodyPr/>
          <a:lstStyle/>
          <a:p>
            <a:r>
              <a:rPr lang="en-US" dirty="0" smtClean="0"/>
              <a:t>Philippians 4:11-13</a:t>
            </a:r>
          </a:p>
          <a:p>
            <a:pPr lvl="0"/>
            <a:r>
              <a:rPr lang="en-US" dirty="0"/>
              <a:t>The word “content” actually means to be contained. It describes a person who has all they need, satisfied and self-sufficient. </a:t>
            </a:r>
          </a:p>
          <a:p>
            <a:r>
              <a:rPr lang="en-US" i="1" dirty="0" smtClean="0"/>
              <a:t>learned</a:t>
            </a:r>
          </a:p>
          <a:p>
            <a:r>
              <a:rPr lang="en-US" i="1" dirty="0"/>
              <a:t>I can do all things through </a:t>
            </a:r>
            <a:r>
              <a:rPr lang="en-US" i="1" dirty="0" smtClean="0"/>
              <a:t>                                   Christ </a:t>
            </a:r>
            <a:r>
              <a:rPr lang="en-US" i="1" dirty="0"/>
              <a:t>who strengthens me</a:t>
            </a:r>
            <a:r>
              <a:rPr lang="en-US" dirty="0"/>
              <a:t> </a:t>
            </a:r>
            <a:endParaRPr lang="en-US" i="1" dirty="0" smtClean="0"/>
          </a:p>
        </p:txBody>
      </p:sp>
      <p:pic>
        <p:nvPicPr>
          <p:cNvPr id="1028" name="Picture 4" descr="http://www.inkweartattoos.com/Ink/689-1210-large/root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3962400"/>
            <a:ext cx="2628900" cy="262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2866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028"/>
                                        </p:tgtEl>
                                        <p:attrNameLst>
                                          <p:attrName>style.visibility</p:attrName>
                                        </p:attrNameLst>
                                      </p:cBhvr>
                                      <p:to>
                                        <p:strVal val="visible"/>
                                      </p:to>
                                    </p:set>
                                    <p:animEffect transition="in" filter="fade">
                                      <p:cBhvr>
                                        <p:cTn id="25"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How Was Paul Able To Rejoice?</a:t>
            </a:r>
            <a:endParaRPr lang="en-US" b="1" dirty="0">
              <a:solidFill>
                <a:schemeClr val="bg1"/>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b="1" dirty="0" smtClean="0">
                <a:solidFill>
                  <a:schemeClr val="bg1"/>
                </a:solidFill>
              </a:rPr>
              <a:t>He Focused on the Success of the Gospel, Not on Himself</a:t>
            </a:r>
          </a:p>
          <a:p>
            <a:pPr marL="514350" indent="-514350">
              <a:buFont typeface="+mj-lt"/>
              <a:buAutoNum type="arabicPeriod"/>
            </a:pPr>
            <a:r>
              <a:rPr lang="en-US" b="1" dirty="0" smtClean="0">
                <a:solidFill>
                  <a:schemeClr val="bg1"/>
                </a:solidFill>
              </a:rPr>
              <a:t>He Was Willing To Lose in Order to Gain</a:t>
            </a:r>
          </a:p>
          <a:p>
            <a:pPr marL="514350" indent="-514350">
              <a:buFont typeface="+mj-lt"/>
              <a:buAutoNum type="arabicPeriod"/>
            </a:pPr>
            <a:r>
              <a:rPr lang="en-US" b="1" dirty="0" smtClean="0">
                <a:solidFill>
                  <a:schemeClr val="bg1"/>
                </a:solidFill>
              </a:rPr>
              <a:t>He Had A “Pressing-On” Mentality</a:t>
            </a:r>
          </a:p>
          <a:p>
            <a:pPr marL="514350" indent="-514350">
              <a:buFont typeface="+mj-lt"/>
              <a:buAutoNum type="arabicPeriod"/>
            </a:pPr>
            <a:r>
              <a:rPr lang="en-US" b="1" dirty="0" smtClean="0">
                <a:solidFill>
                  <a:schemeClr val="bg1"/>
                </a:solidFill>
              </a:rPr>
              <a:t>He Found Peace in Prayer</a:t>
            </a:r>
          </a:p>
          <a:p>
            <a:pPr marL="514350" indent="-514350">
              <a:buFont typeface="+mj-lt"/>
              <a:buAutoNum type="arabicPeriod"/>
            </a:pPr>
            <a:r>
              <a:rPr lang="en-US" b="1" dirty="0" smtClean="0">
                <a:solidFill>
                  <a:schemeClr val="bg1"/>
                </a:solidFill>
              </a:rPr>
              <a:t>He Meditated on the Right Things</a:t>
            </a:r>
          </a:p>
          <a:p>
            <a:pPr marL="514350" indent="-514350">
              <a:buFont typeface="+mj-lt"/>
              <a:buAutoNum type="arabicPeriod"/>
            </a:pPr>
            <a:r>
              <a:rPr lang="en-US" b="1" dirty="0" smtClean="0">
                <a:solidFill>
                  <a:schemeClr val="bg1"/>
                </a:solidFill>
              </a:rPr>
              <a:t>He Learned To Be Content</a:t>
            </a:r>
            <a:endParaRPr lang="en-US" b="1" dirty="0">
              <a:solidFill>
                <a:schemeClr val="bg1"/>
              </a:solidFill>
            </a:endParaRPr>
          </a:p>
        </p:txBody>
      </p:sp>
    </p:spTree>
    <p:extLst>
      <p:ext uri="{BB962C8B-B14F-4D97-AF65-F5344CB8AC3E}">
        <p14:creationId xmlns:p14="http://schemas.microsoft.com/office/powerpoint/2010/main" val="2408712661"/>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9275"/>
            <a:ext cx="8229600" cy="1143000"/>
          </a:xfrm>
        </p:spPr>
        <p:txBody>
          <a:bodyPr>
            <a:noAutofit/>
          </a:bodyPr>
          <a:lstStyle/>
          <a:p>
            <a:r>
              <a:rPr lang="en-US" sz="4000" b="1" dirty="0" smtClean="0"/>
              <a:t>1. Focused </a:t>
            </a:r>
            <a:r>
              <a:rPr lang="en-US" sz="4000" b="1" dirty="0"/>
              <a:t>On the Success of the </a:t>
            </a:r>
            <a:r>
              <a:rPr lang="en-US" sz="4000" b="1" dirty="0" smtClean="0"/>
              <a:t>Gospel, Not On Himself</a:t>
            </a:r>
            <a:endParaRPr lang="en-US" sz="4000" dirty="0"/>
          </a:p>
        </p:txBody>
      </p:sp>
      <p:sp>
        <p:nvSpPr>
          <p:cNvPr id="3" name="Content Placeholder 2"/>
          <p:cNvSpPr>
            <a:spLocks noGrp="1"/>
          </p:cNvSpPr>
          <p:nvPr>
            <p:ph idx="1"/>
          </p:nvPr>
        </p:nvSpPr>
        <p:spPr>
          <a:xfrm>
            <a:off x="381000" y="2179637"/>
            <a:ext cx="8610600" cy="4221163"/>
          </a:xfrm>
        </p:spPr>
        <p:txBody>
          <a:bodyPr/>
          <a:lstStyle/>
          <a:p>
            <a:r>
              <a:rPr lang="en-US" dirty="0" smtClean="0"/>
              <a:t>Philippians 1:12-14</a:t>
            </a:r>
          </a:p>
          <a:p>
            <a:r>
              <a:rPr lang="en-US" dirty="0" smtClean="0"/>
              <a:t>Paul realized that God had used his adverse circumstances as a unique opportunity to spread the gospel. </a:t>
            </a:r>
          </a:p>
          <a:p>
            <a:r>
              <a:rPr lang="en-US" dirty="0" smtClean="0"/>
              <a:t>Our attitude is contagious. </a:t>
            </a:r>
          </a:p>
          <a:p>
            <a:r>
              <a:rPr lang="en-US" dirty="0" smtClean="0"/>
              <a:t>What matters is the success of the gospel (v. 18).</a:t>
            </a:r>
            <a:endParaRPr lang="en-US" dirty="0"/>
          </a:p>
        </p:txBody>
      </p:sp>
    </p:spTree>
    <p:extLst>
      <p:ext uri="{BB962C8B-B14F-4D97-AF65-F5344CB8AC3E}">
        <p14:creationId xmlns:p14="http://schemas.microsoft.com/office/powerpoint/2010/main" val="306409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Willing </a:t>
            </a:r>
            <a:r>
              <a:rPr lang="en-US" b="1" dirty="0"/>
              <a:t>to </a:t>
            </a:r>
            <a:r>
              <a:rPr lang="en-US" b="1" dirty="0" smtClean="0"/>
              <a:t>Lose in Order to Gain</a:t>
            </a:r>
            <a:endParaRPr lang="en-US" dirty="0"/>
          </a:p>
        </p:txBody>
      </p:sp>
      <p:sp>
        <p:nvSpPr>
          <p:cNvPr id="3" name="Content Placeholder 2"/>
          <p:cNvSpPr>
            <a:spLocks noGrp="1"/>
          </p:cNvSpPr>
          <p:nvPr>
            <p:ph idx="1"/>
          </p:nvPr>
        </p:nvSpPr>
        <p:spPr>
          <a:xfrm>
            <a:off x="457200" y="1600200"/>
            <a:ext cx="8229600" cy="4800600"/>
          </a:xfrm>
        </p:spPr>
        <p:txBody>
          <a:bodyPr>
            <a:normAutofit lnSpcReduction="10000"/>
          </a:bodyPr>
          <a:lstStyle/>
          <a:p>
            <a:r>
              <a:rPr lang="en-US" dirty="0" smtClean="0"/>
              <a:t>Philippians 3:7-11</a:t>
            </a:r>
          </a:p>
          <a:p>
            <a:r>
              <a:rPr lang="en-US" b="1" i="1" dirty="0" smtClean="0"/>
              <a:t>Lost</a:t>
            </a:r>
            <a:r>
              <a:rPr lang="en-US" dirty="0" smtClean="0"/>
              <a:t>: the </a:t>
            </a:r>
            <a:r>
              <a:rPr lang="en-US" dirty="0"/>
              <a:t>prestige of his Hebrew heritage, advancements in Judaism. </a:t>
            </a:r>
          </a:p>
          <a:p>
            <a:r>
              <a:rPr lang="en-US" b="1" i="1" dirty="0" smtClean="0"/>
              <a:t>Gained</a:t>
            </a:r>
            <a:r>
              <a:rPr lang="en-US" dirty="0" smtClean="0"/>
              <a:t>:</a:t>
            </a:r>
            <a:r>
              <a:rPr lang="en-US" dirty="0"/>
              <a:t> </a:t>
            </a:r>
          </a:p>
          <a:p>
            <a:pPr marL="400050" lvl="1" indent="0">
              <a:buNone/>
            </a:pPr>
            <a:r>
              <a:rPr lang="en-US" sz="3200" dirty="0"/>
              <a:t>1. The knowledge or understanding that </a:t>
            </a:r>
            <a:r>
              <a:rPr lang="en-US" sz="3200" dirty="0" smtClean="0"/>
              <a:t>      	Christ </a:t>
            </a:r>
            <a:r>
              <a:rPr lang="en-US" sz="3200" dirty="0"/>
              <a:t>Jesus is Lord (v. 8</a:t>
            </a:r>
            <a:r>
              <a:rPr lang="en-US" sz="3200" dirty="0" smtClean="0"/>
              <a:t>) </a:t>
            </a:r>
            <a:endParaRPr lang="en-US" sz="3200" dirty="0"/>
          </a:p>
          <a:p>
            <a:pPr marL="400050" lvl="1" indent="0">
              <a:buNone/>
            </a:pPr>
            <a:r>
              <a:rPr lang="en-US" sz="3200" dirty="0"/>
              <a:t>2. The righteousness of Christ (v. 9</a:t>
            </a:r>
            <a:r>
              <a:rPr lang="en-US" sz="3200" dirty="0" smtClean="0"/>
              <a:t>)</a:t>
            </a:r>
            <a:endParaRPr lang="en-US" sz="3200" dirty="0"/>
          </a:p>
          <a:p>
            <a:pPr marL="400050" lvl="1" indent="0">
              <a:buNone/>
            </a:pPr>
            <a:r>
              <a:rPr lang="en-US" sz="3200" dirty="0" smtClean="0"/>
              <a:t>3</a:t>
            </a:r>
            <a:r>
              <a:rPr lang="en-US" sz="3200" dirty="0"/>
              <a:t>. Fellowship with Christ (v. 10</a:t>
            </a:r>
            <a:r>
              <a:rPr lang="en-US" sz="3200" dirty="0" smtClean="0"/>
              <a:t>)</a:t>
            </a:r>
            <a:endParaRPr lang="en-US" sz="3200" dirty="0"/>
          </a:p>
          <a:p>
            <a:pPr marL="400050" lvl="1" indent="0">
              <a:buNone/>
            </a:pPr>
            <a:r>
              <a:rPr lang="en-US" sz="3200" dirty="0" smtClean="0"/>
              <a:t>4</a:t>
            </a:r>
            <a:r>
              <a:rPr lang="en-US" sz="3200" dirty="0"/>
              <a:t>. Hope of the resurrection (v. 11</a:t>
            </a:r>
            <a:r>
              <a:rPr lang="en-US" sz="3200" dirty="0" smtClean="0"/>
              <a:t>) </a:t>
            </a:r>
            <a:endParaRPr lang="en-US" sz="3200" dirty="0"/>
          </a:p>
          <a:p>
            <a:endParaRPr lang="en-US" dirty="0"/>
          </a:p>
        </p:txBody>
      </p:sp>
    </p:spTree>
    <p:extLst>
      <p:ext uri="{BB962C8B-B14F-4D97-AF65-F5344CB8AC3E}">
        <p14:creationId xmlns:p14="http://schemas.microsoft.com/office/powerpoint/2010/main" val="2025911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3. A </a:t>
            </a:r>
            <a:r>
              <a:rPr lang="en-US" b="1" dirty="0"/>
              <a:t>“Pressing On” </a:t>
            </a:r>
            <a:r>
              <a:rPr lang="en-US" b="1" dirty="0" smtClean="0"/>
              <a:t>Mentality</a:t>
            </a:r>
            <a:endParaRPr lang="en-US" dirty="0"/>
          </a:p>
        </p:txBody>
      </p:sp>
      <p:sp>
        <p:nvSpPr>
          <p:cNvPr id="3" name="Content Placeholder 2"/>
          <p:cNvSpPr>
            <a:spLocks noGrp="1"/>
          </p:cNvSpPr>
          <p:nvPr>
            <p:ph idx="1"/>
          </p:nvPr>
        </p:nvSpPr>
        <p:spPr>
          <a:xfrm>
            <a:off x="457200" y="1600200"/>
            <a:ext cx="8305800" cy="4525963"/>
          </a:xfrm>
        </p:spPr>
        <p:txBody>
          <a:bodyPr/>
          <a:lstStyle/>
          <a:p>
            <a:r>
              <a:rPr lang="en-US" dirty="0" smtClean="0"/>
              <a:t>Philippians 3:12-16</a:t>
            </a:r>
          </a:p>
          <a:p>
            <a:r>
              <a:rPr lang="en-US" i="1" dirty="0"/>
              <a:t>forgetting those things which are behind</a:t>
            </a:r>
            <a:r>
              <a:rPr lang="en-US" dirty="0"/>
              <a:t> (v. </a:t>
            </a:r>
            <a:r>
              <a:rPr lang="en-US" dirty="0" smtClean="0"/>
              <a:t>13) </a:t>
            </a:r>
            <a:endParaRPr lang="en-US" dirty="0"/>
          </a:p>
          <a:p>
            <a:endParaRPr lang="en-US" dirty="0"/>
          </a:p>
        </p:txBody>
      </p:sp>
      <p:pic>
        <p:nvPicPr>
          <p:cNvPr id="6150" name="Picture 6" descr="http://4.bp.blogspot.com/_fSPswYp5LEI/TKuUxxZ46vI/AAAAAAAAABM/ddy8hbF6hpQ/s1600/running_silhouet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2971800" y="4800600"/>
            <a:ext cx="5619750" cy="14287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7955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Finding Peace in Prayer</a:t>
            </a:r>
            <a:endParaRPr lang="en-US" b="1" dirty="0"/>
          </a:p>
        </p:txBody>
      </p:sp>
      <p:sp>
        <p:nvSpPr>
          <p:cNvPr id="3" name="Content Placeholder 2"/>
          <p:cNvSpPr>
            <a:spLocks noGrp="1"/>
          </p:cNvSpPr>
          <p:nvPr>
            <p:ph idx="1"/>
          </p:nvPr>
        </p:nvSpPr>
        <p:spPr/>
        <p:txBody>
          <a:bodyPr/>
          <a:lstStyle/>
          <a:p>
            <a:r>
              <a:rPr lang="en-US" dirty="0" smtClean="0"/>
              <a:t>Philippians 4:6-7</a:t>
            </a:r>
          </a:p>
          <a:p>
            <a:r>
              <a:rPr lang="en-US" i="1" dirty="0" smtClean="0"/>
              <a:t>be anxious for nothing</a:t>
            </a:r>
          </a:p>
        </p:txBody>
      </p:sp>
    </p:spTree>
    <p:extLst>
      <p:ext uri="{BB962C8B-B14F-4D97-AF65-F5344CB8AC3E}">
        <p14:creationId xmlns:p14="http://schemas.microsoft.com/office/powerpoint/2010/main" val="713309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Finding Peace in Prayer</a:t>
            </a:r>
            <a:endParaRPr lang="en-US" b="1" dirty="0"/>
          </a:p>
        </p:txBody>
      </p:sp>
      <p:sp>
        <p:nvSpPr>
          <p:cNvPr id="3" name="Content Placeholder 2"/>
          <p:cNvSpPr>
            <a:spLocks noGrp="1"/>
          </p:cNvSpPr>
          <p:nvPr>
            <p:ph idx="1"/>
          </p:nvPr>
        </p:nvSpPr>
        <p:spPr/>
        <p:txBody>
          <a:bodyPr/>
          <a:lstStyle/>
          <a:p>
            <a:r>
              <a:rPr lang="en-US" dirty="0" smtClean="0"/>
              <a:t>Philippians 4:6-7</a:t>
            </a:r>
          </a:p>
          <a:p>
            <a:r>
              <a:rPr lang="en-US" i="1" dirty="0" smtClean="0"/>
              <a:t>be anxious for nothing</a:t>
            </a:r>
          </a:p>
          <a:p>
            <a:r>
              <a:rPr lang="en-US" i="1" dirty="0" smtClean="0"/>
              <a:t>casting all your care upon Him</a:t>
            </a:r>
            <a:r>
              <a:rPr lang="en-US" dirty="0" smtClean="0"/>
              <a:t> (1 Pet. 5:7)</a:t>
            </a:r>
            <a:endParaRPr lang="en-US" i="1" dirty="0" smtClean="0"/>
          </a:p>
        </p:txBody>
      </p:sp>
      <p:pic>
        <p:nvPicPr>
          <p:cNvPr id="3074" name="Picture 2" descr="http://www.tacklejp.com/Portals/1/dreamstime_1522395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3865562"/>
            <a:ext cx="3581400" cy="2611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2767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Finding Peace in Prayer</a:t>
            </a:r>
            <a:endParaRPr lang="en-US" b="1" dirty="0"/>
          </a:p>
        </p:txBody>
      </p:sp>
      <p:sp>
        <p:nvSpPr>
          <p:cNvPr id="3" name="Content Placeholder 2"/>
          <p:cNvSpPr>
            <a:spLocks noGrp="1"/>
          </p:cNvSpPr>
          <p:nvPr>
            <p:ph idx="1"/>
          </p:nvPr>
        </p:nvSpPr>
        <p:spPr/>
        <p:txBody>
          <a:bodyPr/>
          <a:lstStyle/>
          <a:p>
            <a:r>
              <a:rPr lang="en-US" dirty="0" smtClean="0"/>
              <a:t>Philippians 4:6-7</a:t>
            </a:r>
          </a:p>
          <a:p>
            <a:r>
              <a:rPr lang="en-US" i="1" dirty="0" smtClean="0"/>
              <a:t>be anxious for nothing</a:t>
            </a:r>
          </a:p>
          <a:p>
            <a:r>
              <a:rPr lang="en-US" i="1" dirty="0" smtClean="0"/>
              <a:t>casting all your care upon Him</a:t>
            </a:r>
            <a:r>
              <a:rPr lang="en-US" dirty="0" smtClean="0"/>
              <a:t> (1 Pet. 5:7)</a:t>
            </a:r>
            <a:endParaRPr lang="en-US" i="1" dirty="0" smtClean="0"/>
          </a:p>
          <a:p>
            <a:r>
              <a:rPr lang="en-US" i="1" dirty="0" smtClean="0"/>
              <a:t>with thanksgiving</a:t>
            </a:r>
            <a:endParaRPr lang="en-US" i="1" dirty="0"/>
          </a:p>
        </p:txBody>
      </p:sp>
      <p:pic>
        <p:nvPicPr>
          <p:cNvPr id="4098" name="Picture 2" descr="http://www.clker.com/cliparts/L/A/1/9/z/W/praying-hands-rt-m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3923366"/>
            <a:ext cx="1638299" cy="2401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2767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Meditating on the Right Things</a:t>
            </a:r>
            <a:endParaRPr lang="en-US" b="1" dirty="0"/>
          </a:p>
        </p:txBody>
      </p:sp>
      <p:sp>
        <p:nvSpPr>
          <p:cNvPr id="3" name="Content Placeholder 2"/>
          <p:cNvSpPr>
            <a:spLocks noGrp="1"/>
          </p:cNvSpPr>
          <p:nvPr>
            <p:ph idx="1"/>
          </p:nvPr>
        </p:nvSpPr>
        <p:spPr/>
        <p:txBody>
          <a:bodyPr>
            <a:normAutofit/>
          </a:bodyPr>
          <a:lstStyle/>
          <a:p>
            <a:r>
              <a:rPr lang="en-US" dirty="0" smtClean="0"/>
              <a:t>Philippians 4:8</a:t>
            </a:r>
          </a:p>
          <a:p>
            <a:endParaRPr lang="en-US" sz="800" dirty="0" smtClean="0"/>
          </a:p>
          <a:p>
            <a:pPr marL="400050" lvl="1" indent="0">
              <a:buNone/>
            </a:pPr>
            <a:r>
              <a:rPr lang="en-US" sz="3200" i="1" dirty="0" smtClean="0"/>
              <a:t>Finally, brethren, whatever things are true, whatever things are noble, whatever things are just, whatever things are pure, whatever things are lovely, whatever things are of good report, if there is any virtue and if there is anything praiseworthy — meditate on these things.</a:t>
            </a:r>
          </a:p>
        </p:txBody>
      </p:sp>
    </p:spTree>
    <p:extLst>
      <p:ext uri="{BB962C8B-B14F-4D97-AF65-F5344CB8AC3E}">
        <p14:creationId xmlns:p14="http://schemas.microsoft.com/office/powerpoint/2010/main" val="1809824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Meditating on the Right Things</a:t>
            </a:r>
            <a:endParaRPr lang="en-US" b="1" dirty="0"/>
          </a:p>
        </p:txBody>
      </p:sp>
      <p:sp>
        <p:nvSpPr>
          <p:cNvPr id="3" name="Content Placeholder 2"/>
          <p:cNvSpPr>
            <a:spLocks noGrp="1"/>
          </p:cNvSpPr>
          <p:nvPr>
            <p:ph idx="1"/>
          </p:nvPr>
        </p:nvSpPr>
        <p:spPr/>
        <p:txBody>
          <a:bodyPr>
            <a:normAutofit/>
          </a:bodyPr>
          <a:lstStyle/>
          <a:p>
            <a:r>
              <a:rPr lang="en-US" dirty="0" smtClean="0"/>
              <a:t>Philippians 4:8</a:t>
            </a:r>
          </a:p>
          <a:p>
            <a:endParaRPr lang="en-US" sz="800" dirty="0" smtClean="0"/>
          </a:p>
          <a:p>
            <a:pPr marL="400050" lvl="1" indent="0">
              <a:buNone/>
            </a:pPr>
            <a:r>
              <a:rPr lang="en-US" sz="3200" i="1" dirty="0" smtClean="0"/>
              <a:t>Finally, brethren, whatever things are true, whatever things are noble, whatever things are just, whatever things are pure, whatever things are lovely, whatever things are of good report, if there is any virtue and if there is anything praiseworthy — meditate on these things.</a:t>
            </a:r>
          </a:p>
        </p:txBody>
      </p:sp>
      <p:pic>
        <p:nvPicPr>
          <p:cNvPr id="2050" name="Picture 2" descr="http://scienceillustrated.com.au/blog/wp-content/uploads/2010/12/bra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775" y="2905125"/>
            <a:ext cx="5762625" cy="3571875"/>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267200" y="5865774"/>
            <a:ext cx="4114800" cy="523220"/>
          </a:xfrm>
          <a:prstGeom prst="rect">
            <a:avLst/>
          </a:prstGeom>
          <a:solidFill>
            <a:schemeClr val="tx1"/>
          </a:solidFill>
        </p:spPr>
        <p:txBody>
          <a:bodyPr wrap="square" rtlCol="0">
            <a:spAutoFit/>
          </a:bodyPr>
          <a:lstStyle/>
          <a:p>
            <a:pPr algn="r"/>
            <a:r>
              <a:rPr lang="en-US" sz="2800" b="1" dirty="0" smtClean="0">
                <a:solidFill>
                  <a:schemeClr val="bg1"/>
                </a:solidFill>
              </a:rPr>
              <a:t>Meditate on these things.</a:t>
            </a:r>
            <a:endParaRPr lang="en-US" sz="2800" b="1" dirty="0">
              <a:solidFill>
                <a:schemeClr val="bg1"/>
              </a:solidFill>
            </a:endParaRPr>
          </a:p>
        </p:txBody>
      </p:sp>
    </p:spTree>
    <p:extLst>
      <p:ext uri="{BB962C8B-B14F-4D97-AF65-F5344CB8AC3E}">
        <p14:creationId xmlns:p14="http://schemas.microsoft.com/office/powerpoint/2010/main" val="2849922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TotalTime>
  <Words>401</Words>
  <Application>Microsoft Office PowerPoint</Application>
  <PresentationFormat>On-screen Show (4:3)</PresentationFormat>
  <Paragraphs>51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“Rejoice in the Lord Always”</vt:lpstr>
      <vt:lpstr>1. Focused On the Success of the Gospel, Not On Himself</vt:lpstr>
      <vt:lpstr>2. Willing to Lose in Order to Gain</vt:lpstr>
      <vt:lpstr>3. A “Pressing On” Mentality</vt:lpstr>
      <vt:lpstr>4. Finding Peace in Prayer</vt:lpstr>
      <vt:lpstr>4. Finding Peace in Prayer</vt:lpstr>
      <vt:lpstr>4. Finding Peace in Prayer</vt:lpstr>
      <vt:lpstr>5. Meditating on the Right Things</vt:lpstr>
      <vt:lpstr>5. Meditating on the Right Things</vt:lpstr>
      <vt:lpstr>6. Learning To Be Content </vt:lpstr>
      <vt:lpstr>How Was Paul Able To Rejoice?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“Rejoice in the Lord Always”</dc:title>
  <dc:creator>Heath</dc:creator>
  <cp:lastModifiedBy>Guest</cp:lastModifiedBy>
  <cp:revision>15</cp:revision>
  <dcterms:created xsi:type="dcterms:W3CDTF">2013-07-12T17:06:18Z</dcterms:created>
  <dcterms:modified xsi:type="dcterms:W3CDTF">2013-07-14T21:59:57Z</dcterms:modified>
</cp:coreProperties>
</file>