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5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7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9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0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0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8BE8-ABD3-4F3F-BAF8-D06414AE18C6}" type="datetimeFigureOut">
              <a:rPr lang="en-US" smtClean="0"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A2DC-6348-4D9B-9FFC-4978E893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prstTxWarp prst="textTriangle">
              <a:avLst>
                <a:gd name="adj" fmla="val 36805"/>
              </a:avLst>
            </a:prstTxWarp>
            <a:normAutofit/>
          </a:bodyPr>
          <a:lstStyle/>
          <a:p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How the Church Grows</a:t>
            </a:r>
            <a:endParaRPr lang="en-US" sz="6000" b="1" dirty="0">
              <a:ln w="28575"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1026" name="Picture 2" descr="http://www.pastorwynn.com/wp-content/uploads/2011/05/churchBl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919" y="2921699"/>
            <a:ext cx="5897081" cy="393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153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It Is God’s Will That the Church Grow…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Spiritually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rgbClr val="C00000"/>
                </a:solidFill>
              </a:rPr>
              <a:t>Heb</a:t>
            </a:r>
            <a:r>
              <a:rPr lang="en-US" i="1" dirty="0">
                <a:solidFill>
                  <a:srgbClr val="C00000"/>
                </a:solidFill>
              </a:rPr>
              <a:t>. </a:t>
            </a:r>
            <a:r>
              <a:rPr lang="en-US" i="1" dirty="0" smtClean="0">
                <a:solidFill>
                  <a:srgbClr val="C00000"/>
                </a:solidFill>
              </a:rPr>
              <a:t>5:12-14 </a:t>
            </a:r>
            <a:endParaRPr lang="en-US" i="1" dirty="0">
              <a:solidFill>
                <a:srgbClr val="C00000"/>
              </a:solidFill>
            </a:endParaRPr>
          </a:p>
          <a:p>
            <a:pPr lvl="0"/>
            <a:r>
              <a:rPr lang="en-US" b="1" dirty="0" smtClean="0"/>
              <a:t>In Their </a:t>
            </a:r>
            <a:r>
              <a:rPr lang="en-US" b="1" dirty="0"/>
              <a:t>Love</a:t>
            </a:r>
            <a:r>
              <a:rPr lang="en-US" dirty="0"/>
              <a:t>: </a:t>
            </a:r>
            <a:r>
              <a:rPr lang="en-US" i="1" dirty="0">
                <a:solidFill>
                  <a:srgbClr val="C00000"/>
                </a:solidFill>
              </a:rPr>
              <a:t>1 Thess. 4:9-10, Phil. 1:9</a:t>
            </a:r>
          </a:p>
          <a:p>
            <a:pPr lvl="0"/>
            <a:r>
              <a:rPr lang="en-US" b="1" dirty="0" smtClean="0"/>
              <a:t>In Their </a:t>
            </a:r>
            <a:r>
              <a:rPr lang="en-US" b="1" dirty="0"/>
              <a:t>Efforts</a:t>
            </a:r>
            <a:r>
              <a:rPr lang="en-US" dirty="0"/>
              <a:t>: </a:t>
            </a:r>
            <a:r>
              <a:rPr lang="en-US" i="1" dirty="0">
                <a:solidFill>
                  <a:srgbClr val="C00000"/>
                </a:solidFill>
              </a:rPr>
              <a:t>Rev. 2:19</a:t>
            </a:r>
          </a:p>
          <a:p>
            <a:pPr lvl="0"/>
            <a:r>
              <a:rPr lang="en-US" b="1" dirty="0" smtClean="0"/>
              <a:t>In Their </a:t>
            </a:r>
            <a:r>
              <a:rPr lang="en-US" b="1" dirty="0"/>
              <a:t>Number</a:t>
            </a:r>
            <a:r>
              <a:rPr lang="en-US" dirty="0"/>
              <a:t>: </a:t>
            </a:r>
            <a:r>
              <a:rPr lang="en-US" i="1" dirty="0">
                <a:solidFill>
                  <a:srgbClr val="C00000"/>
                </a:solidFill>
              </a:rPr>
              <a:t>Acts 2:47, 4:4, 5:14, 6:1, 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5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Legitimate Means </a:t>
            </a:r>
            <a:r>
              <a:rPr lang="en-US" b="1" i="1" dirty="0"/>
              <a:t>of </a:t>
            </a:r>
            <a:r>
              <a:rPr lang="en-US" b="1" i="1" dirty="0" smtClean="0"/>
              <a:t>Growth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The Conversion of the </a:t>
            </a:r>
            <a:r>
              <a:rPr lang="en-US" b="1" dirty="0" smtClean="0"/>
              <a:t>Lost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en-US" i="1" dirty="0" smtClean="0">
                <a:solidFill>
                  <a:srgbClr val="C00000"/>
                </a:solidFill>
              </a:rPr>
              <a:t>Acts 2:47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Restoring the Erring </a:t>
            </a:r>
            <a:r>
              <a:rPr lang="en-US" b="1" dirty="0" smtClean="0"/>
              <a:t>Christian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rgbClr val="C00000"/>
                </a:solidFill>
              </a:rPr>
              <a:t>2 </a:t>
            </a:r>
            <a:r>
              <a:rPr lang="en-US" i="1" dirty="0">
                <a:solidFill>
                  <a:srgbClr val="C00000"/>
                </a:solidFill>
              </a:rPr>
              <a:t>Cor. 2:6-8; </a:t>
            </a:r>
            <a:r>
              <a:rPr lang="en-US" i="1" dirty="0" smtClean="0">
                <a:solidFill>
                  <a:srgbClr val="C00000"/>
                </a:solidFill>
              </a:rPr>
              <a:t>  1 </a:t>
            </a:r>
            <a:r>
              <a:rPr lang="en-US" i="1" dirty="0">
                <a:solidFill>
                  <a:srgbClr val="C00000"/>
                </a:solidFill>
              </a:rPr>
              <a:t>Cor. 5:5, 13; James </a:t>
            </a:r>
            <a:r>
              <a:rPr lang="en-US" i="1" dirty="0" smtClean="0">
                <a:solidFill>
                  <a:srgbClr val="C00000"/>
                </a:solidFill>
              </a:rPr>
              <a:t>5:19-20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Brethren More Into the </a:t>
            </a:r>
            <a:r>
              <a:rPr lang="en-US" b="1" dirty="0" smtClean="0"/>
              <a:t>Area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rgbClr val="C00000"/>
                </a:solidFill>
              </a:rPr>
              <a:t>Acts 9:26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Brethren Move From One Faithful Congregation To </a:t>
            </a:r>
            <a:r>
              <a:rPr lang="en-US" b="1" dirty="0" smtClean="0"/>
              <a:t>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24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Illegitimate Means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Social Gospel</a:t>
            </a:r>
            <a:r>
              <a:rPr lang="en-US" dirty="0" smtClean="0"/>
              <a:t>: </a:t>
            </a:r>
            <a:r>
              <a:rPr lang="en-US" i="1" dirty="0">
                <a:solidFill>
                  <a:srgbClr val="C00000"/>
                </a:solidFill>
              </a:rPr>
              <a:t>Mark 16:15-16; Acts 20:32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Compromising the Truth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rgbClr val="C00000"/>
                </a:solidFill>
              </a:rPr>
              <a:t>Gal. 2:4-5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Recruiting Members From Other Congregations: </a:t>
            </a:r>
            <a:r>
              <a:rPr lang="en-US" i="1" dirty="0" smtClean="0">
                <a:solidFill>
                  <a:srgbClr val="C00000"/>
                </a:solidFill>
              </a:rPr>
              <a:t>Prov. 6:19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93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127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the Church Grows</vt:lpstr>
      <vt:lpstr>It Is God’s Will That the Church Grow…</vt:lpstr>
      <vt:lpstr>Legitimate Means of Growth</vt:lpstr>
      <vt:lpstr>Illegitimate Means of Growth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Church Grows</dc:title>
  <dc:creator>Heath</dc:creator>
  <cp:lastModifiedBy>Guest</cp:lastModifiedBy>
  <cp:revision>9</cp:revision>
  <dcterms:created xsi:type="dcterms:W3CDTF">2013-07-05T21:12:54Z</dcterms:created>
  <dcterms:modified xsi:type="dcterms:W3CDTF">2013-07-07T21:25:13Z</dcterms:modified>
</cp:coreProperties>
</file>