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1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0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0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8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1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6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7D0AB-CC34-46E0-9FCE-A4E0C50F55E4}" type="datetimeFigureOut">
              <a:rPr lang="en-US" smtClean="0"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8C155-4D41-48FE-A063-62F5A0E6F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1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924800" cy="17748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How Wives Can Help Their Husbands Be Better Husbands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50" name="Picture 2" descr="http://strengtheningmarriage.com/blog/wp-content/uploadedstuff/2008/11/happy_coupl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4648200"/>
            <a:ext cx="2857500" cy="1905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dviceopedia.com/images/thumb/5/58/Happy_married_couple.JPG/300px-Happy_married_coup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438400"/>
            <a:ext cx="2857500" cy="18954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brimg.net/images/couple-money-marriage-1-intr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2438400"/>
            <a:ext cx="2476500" cy="1905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tawakilagi.com/wp-content/uploads/2010/04/older_couple_not_talking430x3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2730500" cy="1905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earthhopenetwork.net/married_couple_argui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402" y="4648200"/>
            <a:ext cx="2618798" cy="19051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klifechurch.com/wp-content/themes/freshnews/thumb.php?src=http://klifechurch.com/wp-content/woo_custom/8-couples.jpg&amp;h=250&amp;w=550&amp;zc=1&amp;q=90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89"/>
          <a:stretch/>
        </p:blipFill>
        <p:spPr bwMode="auto">
          <a:xfrm>
            <a:off x="228600" y="4619927"/>
            <a:ext cx="2777836" cy="193327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76163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 His Companion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Genesis 2:18-24</a:t>
            </a:r>
          </a:p>
          <a:p>
            <a:r>
              <a:rPr lang="en-US" dirty="0" smtClean="0"/>
              <a:t>Ruth 1:16</a:t>
            </a:r>
          </a:p>
          <a:p>
            <a:r>
              <a:rPr lang="en-US" dirty="0" smtClean="0"/>
              <a:t>1 Corinthians 7:2-3</a:t>
            </a:r>
          </a:p>
          <a:p>
            <a:r>
              <a:rPr lang="en-US" dirty="0" smtClean="0"/>
              <a:t>Ephesians 5:33</a:t>
            </a:r>
            <a:endParaRPr lang="en-US" dirty="0"/>
          </a:p>
        </p:txBody>
      </p:sp>
      <p:pic>
        <p:nvPicPr>
          <p:cNvPr id="5" name="Picture 2" descr="http://www.debretts.com/media/16066/Married-coup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2512"/>
            <a:ext cx="3714750" cy="215973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45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Help Him </a:t>
            </a:r>
            <a:r>
              <a:rPr lang="en-US" sz="4000" b="1" dirty="0" smtClean="0"/>
              <a:t>- Gen. 2:18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As a Homemaker </a:t>
            </a:r>
            <a:r>
              <a:rPr lang="en-US" dirty="0" smtClean="0"/>
              <a:t>- Titus 2:5</a:t>
            </a:r>
          </a:p>
          <a:p>
            <a:r>
              <a:rPr lang="en-US" b="1" dirty="0" smtClean="0"/>
              <a:t>Learn to be Content </a:t>
            </a:r>
            <a:r>
              <a:rPr lang="en-US" dirty="0" smtClean="0"/>
              <a:t>- Phil. 4:11</a:t>
            </a:r>
          </a:p>
          <a:p>
            <a:r>
              <a:rPr lang="en-US" b="1" dirty="0" smtClean="0"/>
              <a:t>Encourage Him</a:t>
            </a:r>
          </a:p>
          <a:p>
            <a:r>
              <a:rPr lang="en-US" b="1" dirty="0" smtClean="0"/>
              <a:t>Give Him a Woman’s Perspective</a:t>
            </a:r>
          </a:p>
          <a:p>
            <a:r>
              <a:rPr lang="en-US" b="1" dirty="0" smtClean="0"/>
              <a:t>Influence Him For                                                 Good </a:t>
            </a:r>
            <a:r>
              <a:rPr lang="en-US" dirty="0" smtClean="0"/>
              <a:t>- 1 Peter 3:1-2</a:t>
            </a:r>
            <a:endParaRPr lang="en-US" dirty="0"/>
          </a:p>
        </p:txBody>
      </p:sp>
      <p:pic>
        <p:nvPicPr>
          <p:cNvPr id="1026" name="Picture 2" descr="http://www.debretts.com/media/16066/Married-coup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2512"/>
            <a:ext cx="3714750" cy="215973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28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Submit To His Leadership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Ephesians 5:22-24</a:t>
            </a:r>
          </a:p>
          <a:p>
            <a:r>
              <a:rPr lang="en-US" dirty="0" smtClean="0"/>
              <a:t>Judges 16:15-17</a:t>
            </a:r>
          </a:p>
          <a:p>
            <a:endParaRPr lang="en-US" dirty="0"/>
          </a:p>
        </p:txBody>
      </p:sp>
      <p:pic>
        <p:nvPicPr>
          <p:cNvPr id="5" name="Picture 2" descr="http://www.debretts.com/media/16066/Married-coup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2512"/>
            <a:ext cx="3714750" cy="215973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3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Respect Him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Ephesians 5:33</a:t>
            </a:r>
            <a:endParaRPr lang="en-US" dirty="0"/>
          </a:p>
        </p:txBody>
      </p:sp>
      <p:pic>
        <p:nvPicPr>
          <p:cNvPr id="5" name="Picture 2" descr="http://www.debretts.com/media/16066/Married-coup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2512"/>
            <a:ext cx="3714750" cy="215973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42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Love Him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Titus 2:4</a:t>
            </a:r>
          </a:p>
          <a:p>
            <a:r>
              <a:rPr lang="en-US" dirty="0" smtClean="0"/>
              <a:t>1 Corinthians 13:4-8</a:t>
            </a:r>
            <a:endParaRPr lang="en-US" dirty="0"/>
          </a:p>
        </p:txBody>
      </p:sp>
      <p:pic>
        <p:nvPicPr>
          <p:cNvPr id="5" name="Picture 2" descr="http://www.debretts.com/media/16066/Married-coup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2512"/>
            <a:ext cx="3714750" cy="215973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77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Communicate With Him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Corinthians 2:11</a:t>
            </a:r>
            <a:endParaRPr lang="en-US" dirty="0"/>
          </a:p>
        </p:txBody>
      </p:sp>
      <p:pic>
        <p:nvPicPr>
          <p:cNvPr id="5" name="Picture 2" descr="http://www.debretts.com/media/16066/Married-coup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12512"/>
            <a:ext cx="3714750" cy="215973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55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Wives Can Help Their Husbands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Be His Companion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Help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Submit To His Leadership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Respect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Love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Communicate With Him</a:t>
            </a:r>
            <a:endParaRPr lang="en-US" b="1" dirty="0"/>
          </a:p>
        </p:txBody>
      </p:sp>
      <p:pic>
        <p:nvPicPr>
          <p:cNvPr id="4" name="Picture 2" descr="http://strengtheningmarriage.com/blog/wp-content/uploadedstuff/2008/11/happy_coupl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029200"/>
            <a:ext cx="2286000" cy="1524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adviceopedia.com/images/thumb/5/58/Happy_married_couple.JPG/300px-Happy_married_coup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00200"/>
            <a:ext cx="2286000" cy="151638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http://klifechurch.com/wp-content/themes/freshnews/thumb.php?src=http://klifechurch.com/wp-content/woo_custom/8-couples.jpg&amp;h=250&amp;w=550&amp;zc=1&amp;q=9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89"/>
          <a:stretch/>
        </p:blipFill>
        <p:spPr bwMode="auto">
          <a:xfrm>
            <a:off x="6553200" y="3276600"/>
            <a:ext cx="2286000" cy="159097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14683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103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How Wives Can Help Their Husbands Be Better Husbands</vt:lpstr>
      <vt:lpstr>Be His Companion</vt:lpstr>
      <vt:lpstr>Help Him - Gen. 2:18</vt:lpstr>
      <vt:lpstr>Submit To His Leadership</vt:lpstr>
      <vt:lpstr>Respect Him</vt:lpstr>
      <vt:lpstr>Love Him</vt:lpstr>
      <vt:lpstr>Communicate With Him</vt:lpstr>
      <vt:lpstr>How Wives Can Help Their Husbands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Wives Can Help Their Husbands Be Better Husbands</dc:title>
  <dc:creator>Heath</dc:creator>
  <cp:lastModifiedBy>Guest</cp:lastModifiedBy>
  <cp:revision>9</cp:revision>
  <dcterms:created xsi:type="dcterms:W3CDTF">2013-06-28T13:14:34Z</dcterms:created>
  <dcterms:modified xsi:type="dcterms:W3CDTF">2013-07-01T12:43:58Z</dcterms:modified>
</cp:coreProperties>
</file>