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58" r:id="rId4"/>
    <p:sldId id="259" r:id="rId5"/>
    <p:sldId id="260" r:id="rId6"/>
    <p:sldId id="262"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717D0AB-CC34-46E0-9FCE-A4E0C50F55E4}" type="datetimeFigureOut">
              <a:rPr lang="en-US" smtClean="0"/>
              <a:t>7/1/2013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E8C155-4D41-48FE-A063-62F5A0E6FF7C}" type="slidenum">
              <a:rPr lang="en-US" smtClean="0"/>
              <a:t>‹#›</a:t>
            </a:fld>
            <a:endParaRPr lang="en-US"/>
          </a:p>
        </p:txBody>
      </p:sp>
    </p:spTree>
    <p:extLst>
      <p:ext uri="{BB962C8B-B14F-4D97-AF65-F5344CB8AC3E}">
        <p14:creationId xmlns:p14="http://schemas.microsoft.com/office/powerpoint/2010/main" val="11948116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17D0AB-CC34-46E0-9FCE-A4E0C50F55E4}" type="datetimeFigureOut">
              <a:rPr lang="en-US" smtClean="0"/>
              <a:t>7/1/2013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E8C155-4D41-48FE-A063-62F5A0E6FF7C}" type="slidenum">
              <a:rPr lang="en-US" smtClean="0"/>
              <a:t>‹#›</a:t>
            </a:fld>
            <a:endParaRPr lang="en-US"/>
          </a:p>
        </p:txBody>
      </p:sp>
    </p:spTree>
    <p:extLst>
      <p:ext uri="{BB962C8B-B14F-4D97-AF65-F5344CB8AC3E}">
        <p14:creationId xmlns:p14="http://schemas.microsoft.com/office/powerpoint/2010/main" val="2216606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17D0AB-CC34-46E0-9FCE-A4E0C50F55E4}" type="datetimeFigureOut">
              <a:rPr lang="en-US" smtClean="0"/>
              <a:t>7/1/2013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E8C155-4D41-48FE-A063-62F5A0E6FF7C}" type="slidenum">
              <a:rPr lang="en-US" smtClean="0"/>
              <a:t>‹#›</a:t>
            </a:fld>
            <a:endParaRPr lang="en-US"/>
          </a:p>
        </p:txBody>
      </p:sp>
    </p:spTree>
    <p:extLst>
      <p:ext uri="{BB962C8B-B14F-4D97-AF65-F5344CB8AC3E}">
        <p14:creationId xmlns:p14="http://schemas.microsoft.com/office/powerpoint/2010/main" val="721808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17D0AB-CC34-46E0-9FCE-A4E0C50F55E4}" type="datetimeFigureOut">
              <a:rPr lang="en-US" smtClean="0"/>
              <a:t>7/1/2013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E8C155-4D41-48FE-A063-62F5A0E6FF7C}" type="slidenum">
              <a:rPr lang="en-US" smtClean="0"/>
              <a:t>‹#›</a:t>
            </a:fld>
            <a:endParaRPr lang="en-US"/>
          </a:p>
        </p:txBody>
      </p:sp>
    </p:spTree>
    <p:extLst>
      <p:ext uri="{BB962C8B-B14F-4D97-AF65-F5344CB8AC3E}">
        <p14:creationId xmlns:p14="http://schemas.microsoft.com/office/powerpoint/2010/main" val="2108786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17D0AB-CC34-46E0-9FCE-A4E0C50F55E4}" type="datetimeFigureOut">
              <a:rPr lang="en-US" smtClean="0"/>
              <a:t>7/1/2013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E8C155-4D41-48FE-A063-62F5A0E6FF7C}" type="slidenum">
              <a:rPr lang="en-US" smtClean="0"/>
              <a:t>‹#›</a:t>
            </a:fld>
            <a:endParaRPr lang="en-US"/>
          </a:p>
        </p:txBody>
      </p:sp>
    </p:spTree>
    <p:extLst>
      <p:ext uri="{BB962C8B-B14F-4D97-AF65-F5344CB8AC3E}">
        <p14:creationId xmlns:p14="http://schemas.microsoft.com/office/powerpoint/2010/main" val="246872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717D0AB-CC34-46E0-9FCE-A4E0C50F55E4}" type="datetimeFigureOut">
              <a:rPr lang="en-US" smtClean="0"/>
              <a:t>7/1/2013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E8C155-4D41-48FE-A063-62F5A0E6FF7C}" type="slidenum">
              <a:rPr lang="en-US" smtClean="0"/>
              <a:t>‹#›</a:t>
            </a:fld>
            <a:endParaRPr lang="en-US"/>
          </a:p>
        </p:txBody>
      </p:sp>
    </p:spTree>
    <p:extLst>
      <p:ext uri="{BB962C8B-B14F-4D97-AF65-F5344CB8AC3E}">
        <p14:creationId xmlns:p14="http://schemas.microsoft.com/office/powerpoint/2010/main" val="3696062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717D0AB-CC34-46E0-9FCE-A4E0C50F55E4}" type="datetimeFigureOut">
              <a:rPr lang="en-US" smtClean="0"/>
              <a:t>7/1/2013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E8C155-4D41-48FE-A063-62F5A0E6FF7C}" type="slidenum">
              <a:rPr lang="en-US" smtClean="0"/>
              <a:t>‹#›</a:t>
            </a:fld>
            <a:endParaRPr lang="en-US"/>
          </a:p>
        </p:txBody>
      </p:sp>
    </p:spTree>
    <p:extLst>
      <p:ext uri="{BB962C8B-B14F-4D97-AF65-F5344CB8AC3E}">
        <p14:creationId xmlns:p14="http://schemas.microsoft.com/office/powerpoint/2010/main" val="400571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717D0AB-CC34-46E0-9FCE-A4E0C50F55E4}" type="datetimeFigureOut">
              <a:rPr lang="en-US" smtClean="0"/>
              <a:t>7/1/2013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0E8C155-4D41-48FE-A063-62F5A0E6FF7C}" type="slidenum">
              <a:rPr lang="en-US" smtClean="0"/>
              <a:t>‹#›</a:t>
            </a:fld>
            <a:endParaRPr lang="en-US"/>
          </a:p>
        </p:txBody>
      </p:sp>
    </p:spTree>
    <p:extLst>
      <p:ext uri="{BB962C8B-B14F-4D97-AF65-F5344CB8AC3E}">
        <p14:creationId xmlns:p14="http://schemas.microsoft.com/office/powerpoint/2010/main" val="2268210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17D0AB-CC34-46E0-9FCE-A4E0C50F55E4}" type="datetimeFigureOut">
              <a:rPr lang="en-US" smtClean="0"/>
              <a:t>7/1/2013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0E8C155-4D41-48FE-A063-62F5A0E6FF7C}" type="slidenum">
              <a:rPr lang="en-US" smtClean="0"/>
              <a:t>‹#›</a:t>
            </a:fld>
            <a:endParaRPr lang="en-US"/>
          </a:p>
        </p:txBody>
      </p:sp>
    </p:spTree>
    <p:extLst>
      <p:ext uri="{BB962C8B-B14F-4D97-AF65-F5344CB8AC3E}">
        <p14:creationId xmlns:p14="http://schemas.microsoft.com/office/powerpoint/2010/main" val="408875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17D0AB-CC34-46E0-9FCE-A4E0C50F55E4}" type="datetimeFigureOut">
              <a:rPr lang="en-US" smtClean="0"/>
              <a:t>7/1/2013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E8C155-4D41-48FE-A063-62F5A0E6FF7C}" type="slidenum">
              <a:rPr lang="en-US" smtClean="0"/>
              <a:t>‹#›</a:t>
            </a:fld>
            <a:endParaRPr lang="en-US"/>
          </a:p>
        </p:txBody>
      </p:sp>
    </p:spTree>
    <p:extLst>
      <p:ext uri="{BB962C8B-B14F-4D97-AF65-F5344CB8AC3E}">
        <p14:creationId xmlns:p14="http://schemas.microsoft.com/office/powerpoint/2010/main" val="340487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17D0AB-CC34-46E0-9FCE-A4E0C50F55E4}" type="datetimeFigureOut">
              <a:rPr lang="en-US" smtClean="0"/>
              <a:t>7/1/2013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E8C155-4D41-48FE-A063-62F5A0E6FF7C}" type="slidenum">
              <a:rPr lang="en-US" smtClean="0"/>
              <a:t>‹#›</a:t>
            </a:fld>
            <a:endParaRPr lang="en-US"/>
          </a:p>
        </p:txBody>
      </p:sp>
    </p:spTree>
    <p:extLst>
      <p:ext uri="{BB962C8B-B14F-4D97-AF65-F5344CB8AC3E}">
        <p14:creationId xmlns:p14="http://schemas.microsoft.com/office/powerpoint/2010/main" val="5155603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17D0AB-CC34-46E0-9FCE-A4E0C50F55E4}" type="datetimeFigureOut">
              <a:rPr lang="en-US" smtClean="0"/>
              <a:t>7/1/2013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E8C155-4D41-48FE-A063-62F5A0E6FF7C}" type="slidenum">
              <a:rPr lang="en-US" smtClean="0"/>
              <a:t>‹#›</a:t>
            </a:fld>
            <a:endParaRPr lang="en-US"/>
          </a:p>
        </p:txBody>
      </p:sp>
    </p:spTree>
    <p:extLst>
      <p:ext uri="{BB962C8B-B14F-4D97-AF65-F5344CB8AC3E}">
        <p14:creationId xmlns:p14="http://schemas.microsoft.com/office/powerpoint/2010/main" val="18708123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04800"/>
            <a:ext cx="7924800" cy="1774825"/>
          </a:xfrm>
        </p:spPr>
        <p:txBody>
          <a:bodyPr>
            <a:noAutofit/>
          </a:bodyPr>
          <a:lstStyle/>
          <a:p>
            <a:r>
              <a:rPr lang="en-US" sz="4800" b="1" dirty="0" smtClean="0">
                <a:ln>
                  <a:solidFill>
                    <a:schemeClr val="tx1"/>
                  </a:solidFill>
                </a:ln>
                <a:solidFill>
                  <a:schemeClr val="bg1"/>
                </a:solidFill>
              </a:rPr>
              <a:t>How Husbands Can Help Their Wives Be Better Wives</a:t>
            </a:r>
            <a:endParaRPr lang="en-US" sz="4800" b="1" dirty="0">
              <a:ln>
                <a:solidFill>
                  <a:schemeClr val="tx1"/>
                </a:solidFill>
              </a:ln>
              <a:solidFill>
                <a:schemeClr val="bg1"/>
              </a:solidFill>
            </a:endParaRPr>
          </a:p>
        </p:txBody>
      </p:sp>
      <p:pic>
        <p:nvPicPr>
          <p:cNvPr id="2050" name="Picture 2" descr="http://strengtheningmarriage.com/blog/wp-content/uploadedstuff/2008/11/happy_couple-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81700" y="4648200"/>
            <a:ext cx="2857500" cy="19050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2052" name="Picture 4" descr="http://www.adviceopedia.com/images/thumb/5/58/Happy_married_couple.JPG/300px-Happy_married_coupl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8500" y="2438400"/>
            <a:ext cx="2857500" cy="1895476"/>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2054" name="Picture 6" descr="http://www.brimg.net/images/couple-money-marriage-1-intro.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62700" y="2438400"/>
            <a:ext cx="2476500" cy="19050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2056" name="Picture 8" descr="http://www.tawakilagi.com/wp-content/uploads/2010/04/older_couple_not_talking430x300.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2438400"/>
            <a:ext cx="2730500" cy="19050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2058" name="Picture 10" descr="http://earthhopenetwork.net/married_couple_arguing.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72402" y="4648200"/>
            <a:ext cx="2618798" cy="1905176"/>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2060" name="Picture 12" descr="http://klifechurch.com/wp-content/themes/freshnews/thumb.php?src=http://klifechurch.com/wp-content/woo_custom/8-couples.jpg&amp;h=250&amp;w=550&amp;zc=1&amp;q=90"/>
          <p:cNvPicPr>
            <a:picLocks noChangeAspect="1" noChangeArrowheads="1"/>
          </p:cNvPicPr>
          <p:nvPr/>
        </p:nvPicPr>
        <p:blipFill rotWithShape="1">
          <a:blip r:embed="rId7">
            <a:extLst>
              <a:ext uri="{28A0092B-C50C-407E-A947-70E740481C1C}">
                <a14:useLocalDpi xmlns:a14="http://schemas.microsoft.com/office/drawing/2010/main" val="0"/>
              </a:ext>
            </a:extLst>
          </a:blip>
          <a:srcRect r="34689"/>
          <a:stretch/>
        </p:blipFill>
        <p:spPr bwMode="auto">
          <a:xfrm>
            <a:off x="228600" y="4619927"/>
            <a:ext cx="2777836" cy="1933273"/>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1761638"/>
      </p:ext>
    </p:extLst>
  </p:cSld>
  <p:clrMapOvr>
    <a:masterClrMapping/>
  </p:clrMapOvr>
  <p:transition spd="slow">
    <p:plus/>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marL="0" indent="0">
              <a:buNone/>
            </a:pPr>
            <a:r>
              <a:rPr lang="en-US" b="1" dirty="0" smtClean="0"/>
              <a:t>“Husbands, likewise, dwell with them with understanding, giving honor to the wife, as to the weaker vessel, and as being heirs together of the grace of life, that your prayers may not be hindered.”</a:t>
            </a:r>
          </a:p>
          <a:p>
            <a:pPr marL="0" indent="0">
              <a:buNone/>
            </a:pPr>
            <a:endParaRPr lang="en-US" sz="800" b="1" dirty="0" smtClean="0"/>
          </a:p>
          <a:p>
            <a:pPr marL="0" indent="0">
              <a:buNone/>
            </a:pPr>
            <a:r>
              <a:rPr lang="en-US" b="1" dirty="0" smtClean="0"/>
              <a:t>1 Peter 3:7</a:t>
            </a:r>
            <a:endParaRPr lang="en-US" b="1" dirty="0"/>
          </a:p>
        </p:txBody>
      </p:sp>
      <p:pic>
        <p:nvPicPr>
          <p:cNvPr id="4" name="Picture 2" descr="http://paceimmanuel.org/wp-content/uploads/2010/11/open-bible.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6400" y="4038600"/>
            <a:ext cx="28575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272255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Dwell With Her</a:t>
            </a:r>
            <a:endParaRPr lang="en-US" b="1" dirty="0"/>
          </a:p>
        </p:txBody>
      </p:sp>
      <p:sp>
        <p:nvSpPr>
          <p:cNvPr id="3" name="Content Placeholder 2"/>
          <p:cNvSpPr>
            <a:spLocks noGrp="1"/>
          </p:cNvSpPr>
          <p:nvPr>
            <p:ph idx="1"/>
          </p:nvPr>
        </p:nvSpPr>
        <p:spPr/>
        <p:txBody>
          <a:bodyPr/>
          <a:lstStyle/>
          <a:p>
            <a:r>
              <a:rPr lang="en-US" b="1" dirty="0" smtClean="0"/>
              <a:t>Live Together </a:t>
            </a:r>
            <a:r>
              <a:rPr lang="en-US" dirty="0" smtClean="0"/>
              <a:t>- 1 Cor. 7:5</a:t>
            </a:r>
          </a:p>
          <a:p>
            <a:r>
              <a:rPr lang="en-US" b="1" dirty="0" smtClean="0"/>
              <a:t>Spend Time Together</a:t>
            </a:r>
            <a:endParaRPr lang="en-US" b="1" dirty="0"/>
          </a:p>
        </p:txBody>
      </p:sp>
      <p:pic>
        <p:nvPicPr>
          <p:cNvPr id="5" name="Picture 2" descr="http://www.debretts.com/media/16066/Married-coupl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4412512"/>
            <a:ext cx="3714750" cy="2159738"/>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945684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With Understanding</a:t>
            </a:r>
            <a:endParaRPr lang="en-US" sz="4000" b="1" dirty="0"/>
          </a:p>
        </p:txBody>
      </p:sp>
      <p:sp>
        <p:nvSpPr>
          <p:cNvPr id="3" name="Content Placeholder 2"/>
          <p:cNvSpPr>
            <a:spLocks noGrp="1"/>
          </p:cNvSpPr>
          <p:nvPr>
            <p:ph idx="1"/>
          </p:nvPr>
        </p:nvSpPr>
        <p:spPr/>
        <p:txBody>
          <a:bodyPr/>
          <a:lstStyle/>
          <a:p>
            <a:r>
              <a:rPr lang="en-US" dirty="0" smtClean="0"/>
              <a:t>Colossians 3:19</a:t>
            </a:r>
          </a:p>
          <a:p>
            <a:r>
              <a:rPr lang="en-US" dirty="0" smtClean="0"/>
              <a:t>Titus 2:5</a:t>
            </a:r>
          </a:p>
          <a:p>
            <a:r>
              <a:rPr lang="en-US" dirty="0" smtClean="0"/>
              <a:t>Psalm 128:3</a:t>
            </a:r>
            <a:endParaRPr lang="en-US" dirty="0"/>
          </a:p>
        </p:txBody>
      </p:sp>
      <p:pic>
        <p:nvPicPr>
          <p:cNvPr id="1026" name="Picture 2" descr="http://www.debretts.com/media/16066/Married-coupl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4412512"/>
            <a:ext cx="3714750" cy="2159738"/>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32872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Honor Her</a:t>
            </a:r>
            <a:endParaRPr lang="en-US" b="1" dirty="0"/>
          </a:p>
        </p:txBody>
      </p:sp>
      <p:sp>
        <p:nvSpPr>
          <p:cNvPr id="3" name="Content Placeholder 2"/>
          <p:cNvSpPr>
            <a:spLocks noGrp="1"/>
          </p:cNvSpPr>
          <p:nvPr>
            <p:ph idx="1"/>
          </p:nvPr>
        </p:nvSpPr>
        <p:spPr/>
        <p:txBody>
          <a:bodyPr/>
          <a:lstStyle/>
          <a:p>
            <a:r>
              <a:rPr lang="en-US" b="1" dirty="0" smtClean="0"/>
              <a:t>Be a Man</a:t>
            </a:r>
          </a:p>
          <a:p>
            <a:r>
              <a:rPr lang="en-US" b="1" dirty="0" smtClean="0"/>
              <a:t>Be a Leader</a:t>
            </a:r>
          </a:p>
          <a:p>
            <a:r>
              <a:rPr lang="en-US" b="1" dirty="0" smtClean="0"/>
              <a:t>Be a Provider</a:t>
            </a:r>
            <a:endParaRPr lang="en-US" b="1" dirty="0"/>
          </a:p>
        </p:txBody>
      </p:sp>
      <p:pic>
        <p:nvPicPr>
          <p:cNvPr id="5" name="Picture 2" descr="http://www.debretts.com/media/16066/Married-coupl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4412512"/>
            <a:ext cx="3714750" cy="2159738"/>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8396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As the Weaker Vessel</a:t>
            </a:r>
            <a:endParaRPr lang="en-US" b="1" dirty="0"/>
          </a:p>
        </p:txBody>
      </p:sp>
      <p:sp>
        <p:nvSpPr>
          <p:cNvPr id="3" name="Content Placeholder 2"/>
          <p:cNvSpPr>
            <a:spLocks noGrp="1"/>
          </p:cNvSpPr>
          <p:nvPr>
            <p:ph idx="1"/>
          </p:nvPr>
        </p:nvSpPr>
        <p:spPr/>
        <p:txBody>
          <a:bodyPr/>
          <a:lstStyle/>
          <a:p>
            <a:r>
              <a:rPr lang="en-US" b="1" dirty="0" smtClean="0"/>
              <a:t>Love Her</a:t>
            </a:r>
            <a:r>
              <a:rPr lang="en-US" dirty="0" smtClean="0"/>
              <a:t> - Eph. 5:25, 28-29</a:t>
            </a:r>
          </a:p>
          <a:p>
            <a:r>
              <a:rPr lang="en-US" b="1" dirty="0" smtClean="0"/>
              <a:t>Be Affectionate</a:t>
            </a:r>
          </a:p>
          <a:p>
            <a:r>
              <a:rPr lang="en-US" b="1" dirty="0" smtClean="0"/>
              <a:t>Kind and Courteous</a:t>
            </a:r>
            <a:r>
              <a:rPr lang="en-US" dirty="0" smtClean="0"/>
              <a:t> - Eph. 4:32; 1 Pet. 3:8</a:t>
            </a:r>
          </a:p>
          <a:p>
            <a:r>
              <a:rPr lang="en-US" b="1" dirty="0" smtClean="0"/>
              <a:t>Grateful</a:t>
            </a:r>
          </a:p>
          <a:p>
            <a:r>
              <a:rPr lang="en-US" b="1" dirty="0" smtClean="0"/>
              <a:t>Praise Her </a:t>
            </a:r>
            <a:r>
              <a:rPr lang="en-US" dirty="0" smtClean="0"/>
              <a:t>-                                                              Prov. 31:28-31</a:t>
            </a:r>
            <a:endParaRPr lang="en-US" dirty="0"/>
          </a:p>
        </p:txBody>
      </p:sp>
      <p:pic>
        <p:nvPicPr>
          <p:cNvPr id="5" name="Picture 2" descr="http://www.debretts.com/media/16066/Married-coupl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4412512"/>
            <a:ext cx="3714750" cy="2159738"/>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3425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Be Heirs Together</a:t>
            </a:r>
            <a:endParaRPr lang="en-US" b="1" dirty="0"/>
          </a:p>
        </p:txBody>
      </p:sp>
      <p:sp>
        <p:nvSpPr>
          <p:cNvPr id="3" name="Content Placeholder 2"/>
          <p:cNvSpPr>
            <a:spLocks noGrp="1"/>
          </p:cNvSpPr>
          <p:nvPr>
            <p:ph idx="1"/>
          </p:nvPr>
        </p:nvSpPr>
        <p:spPr/>
        <p:txBody>
          <a:bodyPr/>
          <a:lstStyle/>
          <a:p>
            <a:r>
              <a:rPr lang="en-US" dirty="0" smtClean="0"/>
              <a:t>Genesis 2:24</a:t>
            </a:r>
          </a:p>
          <a:p>
            <a:r>
              <a:rPr lang="en-US" dirty="0" smtClean="0"/>
              <a:t>Help her be the best Christian she can be. </a:t>
            </a:r>
          </a:p>
          <a:p>
            <a:r>
              <a:rPr lang="en-US" dirty="0" smtClean="0"/>
              <a:t>Work together towards spiritual goals and spiritual service. </a:t>
            </a:r>
          </a:p>
        </p:txBody>
      </p:sp>
      <p:pic>
        <p:nvPicPr>
          <p:cNvPr id="5" name="Picture 2" descr="http://www.debretts.com/media/16066/Married-coupl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4412512"/>
            <a:ext cx="3714750" cy="2159738"/>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2771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That Your Prayers Be Not Hindered</a:t>
            </a:r>
            <a:endParaRPr lang="en-US" b="1" dirty="0"/>
          </a:p>
        </p:txBody>
      </p:sp>
      <p:sp>
        <p:nvSpPr>
          <p:cNvPr id="3" name="Content Placeholder 2"/>
          <p:cNvSpPr>
            <a:spLocks noGrp="1"/>
          </p:cNvSpPr>
          <p:nvPr>
            <p:ph idx="1"/>
          </p:nvPr>
        </p:nvSpPr>
        <p:spPr/>
        <p:txBody>
          <a:bodyPr/>
          <a:lstStyle/>
          <a:p>
            <a:r>
              <a:rPr lang="en-US" dirty="0" smtClean="0"/>
              <a:t>Ephesians 5:33</a:t>
            </a:r>
          </a:p>
          <a:p>
            <a:r>
              <a:rPr lang="en-US" dirty="0" smtClean="0"/>
              <a:t>What Christian woman can respect a man who is out of fellowship with God because he mistreats her? </a:t>
            </a:r>
            <a:endParaRPr lang="en-US" dirty="0"/>
          </a:p>
        </p:txBody>
      </p:sp>
      <p:pic>
        <p:nvPicPr>
          <p:cNvPr id="5" name="Picture 2" descr="http://www.debretts.com/media/16066/Married-coupl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4412512"/>
            <a:ext cx="3714750" cy="2159738"/>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3559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rPr>
              <a:t>How Husbands Can Help Their Wives</a:t>
            </a:r>
            <a:endParaRPr lang="en-US" b="1" dirty="0">
              <a:solidFill>
                <a:schemeClr val="bg1"/>
              </a:solidFill>
            </a:endParaRPr>
          </a:p>
        </p:txBody>
      </p:sp>
      <p:sp>
        <p:nvSpPr>
          <p:cNvPr id="3" name="Content Placeholder 2"/>
          <p:cNvSpPr>
            <a:spLocks noGrp="1"/>
          </p:cNvSpPr>
          <p:nvPr>
            <p:ph idx="1"/>
          </p:nvPr>
        </p:nvSpPr>
        <p:spPr>
          <a:xfrm>
            <a:off x="457200" y="1600200"/>
            <a:ext cx="4648200" cy="4525963"/>
          </a:xfrm>
        </p:spPr>
        <p:txBody>
          <a:bodyPr/>
          <a:lstStyle/>
          <a:p>
            <a:pPr marL="514350" indent="-514350">
              <a:buFont typeface="+mj-lt"/>
              <a:buAutoNum type="arabicPeriod"/>
            </a:pPr>
            <a:r>
              <a:rPr lang="en-US" b="1" dirty="0" smtClean="0">
                <a:solidFill>
                  <a:schemeClr val="bg1"/>
                </a:solidFill>
              </a:rPr>
              <a:t>Dwell With Her</a:t>
            </a:r>
          </a:p>
          <a:p>
            <a:pPr marL="514350" indent="-514350">
              <a:buFont typeface="+mj-lt"/>
              <a:buAutoNum type="arabicPeriod"/>
            </a:pPr>
            <a:r>
              <a:rPr lang="en-US" b="1" dirty="0" smtClean="0">
                <a:solidFill>
                  <a:schemeClr val="bg1"/>
                </a:solidFill>
              </a:rPr>
              <a:t>With Understanding</a:t>
            </a:r>
          </a:p>
          <a:p>
            <a:pPr marL="514350" indent="-514350">
              <a:buFont typeface="+mj-lt"/>
              <a:buAutoNum type="arabicPeriod"/>
            </a:pPr>
            <a:r>
              <a:rPr lang="en-US" b="1" dirty="0" smtClean="0">
                <a:solidFill>
                  <a:schemeClr val="bg1"/>
                </a:solidFill>
              </a:rPr>
              <a:t>Honor Her</a:t>
            </a:r>
          </a:p>
          <a:p>
            <a:pPr marL="514350" indent="-514350">
              <a:buFont typeface="+mj-lt"/>
              <a:buAutoNum type="arabicPeriod"/>
            </a:pPr>
            <a:r>
              <a:rPr lang="en-US" b="1" dirty="0" smtClean="0">
                <a:solidFill>
                  <a:schemeClr val="bg1"/>
                </a:solidFill>
              </a:rPr>
              <a:t>As the Weaker Vessel</a:t>
            </a:r>
          </a:p>
          <a:p>
            <a:pPr marL="514350" indent="-514350">
              <a:buFont typeface="+mj-lt"/>
              <a:buAutoNum type="arabicPeriod"/>
            </a:pPr>
            <a:r>
              <a:rPr lang="en-US" b="1" dirty="0" smtClean="0">
                <a:solidFill>
                  <a:schemeClr val="bg1"/>
                </a:solidFill>
              </a:rPr>
              <a:t>Be Heirs Together</a:t>
            </a:r>
          </a:p>
          <a:p>
            <a:pPr marL="514350" indent="-514350">
              <a:buFont typeface="+mj-lt"/>
              <a:buAutoNum type="arabicPeriod"/>
            </a:pPr>
            <a:r>
              <a:rPr lang="en-US" b="1" dirty="0" smtClean="0">
                <a:solidFill>
                  <a:schemeClr val="bg1"/>
                </a:solidFill>
              </a:rPr>
              <a:t>That Your Prayers Be Not Hindered</a:t>
            </a:r>
            <a:endParaRPr lang="en-US" b="1" dirty="0">
              <a:solidFill>
                <a:schemeClr val="bg1"/>
              </a:solidFill>
            </a:endParaRPr>
          </a:p>
        </p:txBody>
      </p:sp>
      <p:pic>
        <p:nvPicPr>
          <p:cNvPr id="4" name="Picture 2" descr="http://strengtheningmarriage.com/blog/wp-content/uploadedstuff/2008/11/happy_couple-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5029200"/>
            <a:ext cx="2286000" cy="1524000"/>
          </a:xfrm>
          <a:prstGeom prst="rect">
            <a:avLst/>
          </a:prstGeom>
          <a:noFill/>
          <a:ln>
            <a:solidFill>
              <a:schemeClr val="bg1"/>
            </a:solidFill>
          </a:ln>
          <a:extLst>
            <a:ext uri="{909E8E84-426E-40DD-AFC4-6F175D3DCCD1}">
              <a14:hiddenFill xmlns:a14="http://schemas.microsoft.com/office/drawing/2010/main">
                <a:solidFill>
                  <a:srgbClr val="FFFFFF"/>
                </a:solidFill>
              </a14:hiddenFill>
            </a:ext>
          </a:extLst>
        </p:spPr>
      </p:pic>
      <p:pic>
        <p:nvPicPr>
          <p:cNvPr id="5" name="Picture 4" descr="http://www.adviceopedia.com/images/thumb/5/58/Happy_married_couple.JPG/300px-Happy_married_coupl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1600200"/>
            <a:ext cx="2286000" cy="1516381"/>
          </a:xfrm>
          <a:prstGeom prst="rect">
            <a:avLst/>
          </a:prstGeom>
          <a:noFill/>
          <a:ln>
            <a:solidFill>
              <a:schemeClr val="bg1"/>
            </a:solidFill>
          </a:ln>
          <a:extLst>
            <a:ext uri="{909E8E84-426E-40DD-AFC4-6F175D3DCCD1}">
              <a14:hiddenFill xmlns:a14="http://schemas.microsoft.com/office/drawing/2010/main">
                <a:solidFill>
                  <a:srgbClr val="FFFFFF"/>
                </a:solidFill>
              </a14:hiddenFill>
            </a:ext>
          </a:extLst>
        </p:spPr>
      </p:pic>
      <p:pic>
        <p:nvPicPr>
          <p:cNvPr id="6" name="Picture 12" descr="http://klifechurch.com/wp-content/themes/freshnews/thumb.php?src=http://klifechurch.com/wp-content/woo_custom/8-couples.jpg&amp;h=250&amp;w=550&amp;zc=1&amp;q=90"/>
          <p:cNvPicPr>
            <a:picLocks noChangeAspect="1" noChangeArrowheads="1"/>
          </p:cNvPicPr>
          <p:nvPr/>
        </p:nvPicPr>
        <p:blipFill rotWithShape="1">
          <a:blip r:embed="rId4">
            <a:extLst>
              <a:ext uri="{28A0092B-C50C-407E-A947-70E740481C1C}">
                <a14:useLocalDpi xmlns:a14="http://schemas.microsoft.com/office/drawing/2010/main" val="0"/>
              </a:ext>
            </a:extLst>
          </a:blip>
          <a:srcRect r="34689"/>
          <a:stretch/>
        </p:blipFill>
        <p:spPr bwMode="auto">
          <a:xfrm>
            <a:off x="6553200" y="3276600"/>
            <a:ext cx="2286000" cy="1590973"/>
          </a:xfrm>
          <a:prstGeom prst="rect">
            <a:avLst/>
          </a:prstGeom>
          <a:noFill/>
          <a:ln>
            <a:solidFill>
              <a:schemeClr val="bg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1146830"/>
      </p:ext>
    </p:extLst>
  </p:cSld>
  <p:clrMapOvr>
    <a:masterClrMapping/>
  </p:clrMapOvr>
  <p:transition spd="slow">
    <p:plus/>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TotalTime>
  <Words>196</Words>
  <Application>Microsoft Office PowerPoint</Application>
  <PresentationFormat>On-screen Show (4:3)</PresentationFormat>
  <Paragraphs>35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How Husbands Can Help Their Wives Be Better Wives</vt:lpstr>
      <vt:lpstr>PowerPoint Presentation</vt:lpstr>
      <vt:lpstr>Dwell With Her</vt:lpstr>
      <vt:lpstr>With Understanding</vt:lpstr>
      <vt:lpstr>Honor Her</vt:lpstr>
      <vt:lpstr>As the Weaker Vessel</vt:lpstr>
      <vt:lpstr>Be Heirs Together</vt:lpstr>
      <vt:lpstr>That Your Prayers Be Not Hindered</vt:lpstr>
      <vt:lpstr>How Husbands Can Help Their Wives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Wives Can Help Their Husbands Be Better Husbands</dc:title>
  <dc:creator>Heath</dc:creator>
  <cp:lastModifiedBy>Guest</cp:lastModifiedBy>
  <cp:revision>15</cp:revision>
  <dcterms:created xsi:type="dcterms:W3CDTF">2013-06-28T13:14:34Z</dcterms:created>
  <dcterms:modified xsi:type="dcterms:W3CDTF">2013-07-01T12:44:33Z</dcterms:modified>
</cp:coreProperties>
</file>