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58" r:id="rId6"/>
    <p:sldId id="263" r:id="rId7"/>
    <p:sldId id="264" r:id="rId8"/>
    <p:sldId id="265" r:id="rId9"/>
    <p:sldId id="267"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BF32445-C389-4EA1-8F09-BEB4ED983BE1}" type="datetimeFigureOut">
              <a:rPr lang="en-US" smtClean="0"/>
              <a:t>6/23/2013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94A0A76-EC1C-4B9F-849A-5A8493D0021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F32445-C389-4EA1-8F09-BEB4ED983BE1}" type="datetimeFigureOut">
              <a:rPr lang="en-US" smtClean="0"/>
              <a:t>6/23/2013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A0A76-EC1C-4B9F-849A-5A8493D0021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F32445-C389-4EA1-8F09-BEB4ED983BE1}" type="datetimeFigureOut">
              <a:rPr lang="en-US" smtClean="0"/>
              <a:t>6/23/2013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A0A76-EC1C-4B9F-849A-5A8493D0021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F32445-C389-4EA1-8F09-BEB4ED983BE1}" type="datetimeFigureOut">
              <a:rPr lang="en-US" smtClean="0"/>
              <a:t>6/23/2013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A0A76-EC1C-4B9F-849A-5A8493D0021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BF32445-C389-4EA1-8F09-BEB4ED983BE1}" type="datetimeFigureOut">
              <a:rPr lang="en-US" smtClean="0"/>
              <a:t>6/23/2013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A0A76-EC1C-4B9F-849A-5A8493D0021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BF32445-C389-4EA1-8F09-BEB4ED983BE1}" type="datetimeFigureOut">
              <a:rPr lang="en-US" smtClean="0"/>
              <a:t>6/23/2013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4A0A76-EC1C-4B9F-849A-5A8493D0021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BF32445-C389-4EA1-8F09-BEB4ED983BE1}" type="datetimeFigureOut">
              <a:rPr lang="en-US" smtClean="0"/>
              <a:t>6/23/2013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4A0A76-EC1C-4B9F-849A-5A8493D0021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BF32445-C389-4EA1-8F09-BEB4ED983BE1}" type="datetimeFigureOut">
              <a:rPr lang="en-US" smtClean="0"/>
              <a:t>6/23/2013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4A0A76-EC1C-4B9F-849A-5A8493D0021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F32445-C389-4EA1-8F09-BEB4ED983BE1}" type="datetimeFigureOut">
              <a:rPr lang="en-US" smtClean="0"/>
              <a:t>6/23/2013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4A0A76-EC1C-4B9F-849A-5A8493D0021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BF32445-C389-4EA1-8F09-BEB4ED983BE1}" type="datetimeFigureOut">
              <a:rPr lang="en-US" smtClean="0"/>
              <a:t>6/23/2013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4A0A76-EC1C-4B9F-849A-5A8493D0021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BF32445-C389-4EA1-8F09-BEB4ED983BE1}" type="datetimeFigureOut">
              <a:rPr lang="en-US" smtClean="0"/>
              <a:t>6/23/2013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94A0A76-EC1C-4B9F-849A-5A8493D0021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F32445-C389-4EA1-8F09-BEB4ED983BE1}" type="datetimeFigureOut">
              <a:rPr lang="en-US" smtClean="0"/>
              <a:t>6/23/2013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94A0A76-EC1C-4B9F-849A-5A8493D0021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smtClean="0">
                <a:solidFill>
                  <a:schemeClr val="tx2"/>
                </a:solidFill>
              </a:rPr>
              <a:t>Heaven Is Better</a:t>
            </a:r>
            <a:endParaRPr lang="en-US" sz="6600" dirty="0">
              <a:solidFill>
                <a:schemeClr val="tx2"/>
              </a:solidFill>
            </a:endParaRPr>
          </a:p>
        </p:txBody>
      </p:sp>
    </p:spTree>
    <p:extLst>
      <p:ext uri="{BB962C8B-B14F-4D97-AF65-F5344CB8AC3E}">
        <p14:creationId xmlns:p14="http://schemas.microsoft.com/office/powerpoint/2010/main" val="19329147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352800" y="4724400"/>
            <a:ext cx="5257800" cy="182880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304800"/>
            <a:ext cx="8229600" cy="1143000"/>
          </a:xfrm>
        </p:spPr>
        <p:txBody>
          <a:bodyPr/>
          <a:lstStyle/>
          <a:p>
            <a:pPr algn="ctr"/>
            <a:r>
              <a:rPr lang="en-US" b="1" dirty="0" smtClean="0"/>
              <a:t>How Can I Go To Heaven?</a:t>
            </a:r>
            <a:endParaRPr lang="en-US" b="1" dirty="0"/>
          </a:p>
        </p:txBody>
      </p:sp>
      <p:sp>
        <p:nvSpPr>
          <p:cNvPr id="3" name="Content Placeholder 2"/>
          <p:cNvSpPr>
            <a:spLocks noGrp="1"/>
          </p:cNvSpPr>
          <p:nvPr>
            <p:ph idx="1"/>
          </p:nvPr>
        </p:nvSpPr>
        <p:spPr>
          <a:xfrm>
            <a:off x="457200" y="1706880"/>
            <a:ext cx="8229600" cy="4389120"/>
          </a:xfrm>
        </p:spPr>
        <p:txBody>
          <a:bodyPr>
            <a:normAutofit/>
          </a:bodyPr>
          <a:lstStyle/>
          <a:p>
            <a:r>
              <a:rPr lang="en-US" sz="2800" b="1" dirty="0" smtClean="0"/>
              <a:t>Believe in Jesus </a:t>
            </a:r>
            <a:r>
              <a:rPr lang="en-US" sz="2800" dirty="0" smtClean="0"/>
              <a:t>- John 8:24</a:t>
            </a:r>
          </a:p>
          <a:p>
            <a:r>
              <a:rPr lang="en-US" sz="2800" b="1" dirty="0" smtClean="0"/>
              <a:t>Repent of my sins </a:t>
            </a:r>
            <a:r>
              <a:rPr lang="en-US" sz="2800" dirty="0" smtClean="0"/>
              <a:t>- Acts 17:30</a:t>
            </a:r>
          </a:p>
          <a:p>
            <a:r>
              <a:rPr lang="en-US" sz="2800" b="1" dirty="0" smtClean="0"/>
              <a:t>Confess my faith </a:t>
            </a:r>
            <a:r>
              <a:rPr lang="en-US" sz="2800" dirty="0" smtClean="0"/>
              <a:t>- Rom. 10:9-10</a:t>
            </a:r>
          </a:p>
          <a:p>
            <a:r>
              <a:rPr lang="en-US" sz="2800" b="1" dirty="0" smtClean="0"/>
              <a:t>Be Baptized </a:t>
            </a:r>
            <a:r>
              <a:rPr lang="en-US" sz="2800" dirty="0" smtClean="0"/>
              <a:t>- Mark 16:16</a:t>
            </a:r>
          </a:p>
          <a:p>
            <a:r>
              <a:rPr lang="en-US" sz="2800" b="1" dirty="0" smtClean="0"/>
              <a:t>Live faithfully - </a:t>
            </a:r>
            <a:r>
              <a:rPr lang="en-US" sz="2800" dirty="0" smtClean="0"/>
              <a:t>Rev. 2:10</a:t>
            </a:r>
            <a:endParaRPr lang="en-US" sz="2800" dirty="0"/>
          </a:p>
        </p:txBody>
      </p:sp>
      <p:sp>
        <p:nvSpPr>
          <p:cNvPr id="4" name="TextBox 3"/>
          <p:cNvSpPr txBox="1"/>
          <p:nvPr/>
        </p:nvSpPr>
        <p:spPr>
          <a:xfrm>
            <a:off x="3505200" y="4953000"/>
            <a:ext cx="5029200" cy="1323439"/>
          </a:xfrm>
          <a:prstGeom prst="rect">
            <a:avLst/>
          </a:prstGeom>
          <a:noFill/>
        </p:spPr>
        <p:txBody>
          <a:bodyPr wrap="square" rtlCol="0">
            <a:spAutoFit/>
          </a:bodyPr>
          <a:lstStyle/>
          <a:p>
            <a:r>
              <a:rPr lang="en-US" sz="2000" dirty="0" smtClean="0">
                <a:solidFill>
                  <a:schemeClr val="bg1"/>
                </a:solidFill>
              </a:rPr>
              <a:t>“And the Spirit and the bride say, ‘Come!’ And let him who hears say, ‘Come!’ And let him who thirsts come. Whoever desires, let him take the water of life freely” (Rev. 22:17).</a:t>
            </a:r>
            <a:endParaRPr lang="en-US" sz="2000" dirty="0">
              <a:solidFill>
                <a:schemeClr val="bg1"/>
              </a:solidFill>
            </a:endParaRPr>
          </a:p>
        </p:txBody>
      </p:sp>
    </p:spTree>
    <p:extLst>
      <p:ext uri="{BB962C8B-B14F-4D97-AF65-F5344CB8AC3E}">
        <p14:creationId xmlns:p14="http://schemas.microsoft.com/office/powerpoint/2010/main" val="164593710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normAutofit/>
          </a:bodyPr>
          <a:lstStyle/>
          <a:p>
            <a:r>
              <a:rPr lang="en-US" sz="2800" dirty="0" smtClean="0"/>
              <a:t>“For </a:t>
            </a:r>
            <a:r>
              <a:rPr lang="en-US" sz="2800" dirty="0"/>
              <a:t>I am hard-pressed between the two, having a desire to depart and be with Christ, which is far </a:t>
            </a:r>
            <a:r>
              <a:rPr lang="en-US" sz="2800" i="1" u="sng" dirty="0" smtClean="0"/>
              <a:t>better</a:t>
            </a:r>
            <a:r>
              <a:rPr lang="en-US" sz="2800" dirty="0" smtClean="0"/>
              <a:t>. Nevertheless </a:t>
            </a:r>
            <a:r>
              <a:rPr lang="en-US" sz="2800" dirty="0"/>
              <a:t>to remain in the flesh is more needful for </a:t>
            </a:r>
            <a:r>
              <a:rPr lang="en-US" sz="2800" dirty="0" smtClean="0"/>
              <a:t>you” (Phil. 1:23-24). </a:t>
            </a:r>
            <a:endParaRPr lang="en-US" sz="2800" dirty="0"/>
          </a:p>
          <a:p>
            <a:endParaRPr lang="en-US" sz="2800" dirty="0"/>
          </a:p>
          <a:p>
            <a:r>
              <a:rPr lang="en-US" sz="2800" dirty="0" smtClean="0"/>
              <a:t>“But </a:t>
            </a:r>
            <a:r>
              <a:rPr lang="en-US" sz="2800" dirty="0"/>
              <a:t>now they desire a </a:t>
            </a:r>
            <a:r>
              <a:rPr lang="en-US" sz="2800" i="1" u="sng" dirty="0"/>
              <a:t>better</a:t>
            </a:r>
            <a:r>
              <a:rPr lang="en-US" sz="2800" dirty="0"/>
              <a:t>, that is, a heavenly country. Therefore God is not ashamed to be called their God, for He has prepared a city for </a:t>
            </a:r>
            <a:r>
              <a:rPr lang="en-US" sz="2800" dirty="0" smtClean="0"/>
              <a:t>them” (Heb. 11:16).</a:t>
            </a:r>
            <a:endParaRPr lang="en-US" sz="2800" dirty="0"/>
          </a:p>
        </p:txBody>
      </p:sp>
    </p:spTree>
    <p:extLst>
      <p:ext uri="{BB962C8B-B14F-4D97-AF65-F5344CB8AC3E}">
        <p14:creationId xmlns:p14="http://schemas.microsoft.com/office/powerpoint/2010/main" val="950843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normAutofit/>
          </a:bodyPr>
          <a:lstStyle/>
          <a:p>
            <a:r>
              <a:rPr lang="en-US" sz="2800" dirty="0" smtClean="0"/>
              <a:t>“For </a:t>
            </a:r>
            <a:r>
              <a:rPr lang="en-US" sz="2800" dirty="0"/>
              <a:t>I am hard-pressed between the two, having a desire to depart and be with Christ, which is far </a:t>
            </a:r>
            <a:r>
              <a:rPr lang="en-US" sz="2800" i="1" u="sng" dirty="0" smtClean="0"/>
              <a:t>better</a:t>
            </a:r>
            <a:r>
              <a:rPr lang="en-US" sz="2800" dirty="0" smtClean="0"/>
              <a:t>. Nevertheless </a:t>
            </a:r>
            <a:r>
              <a:rPr lang="en-US" sz="2800" dirty="0"/>
              <a:t>to remain in the flesh is more needful for </a:t>
            </a:r>
            <a:r>
              <a:rPr lang="en-US" sz="2800" dirty="0" smtClean="0"/>
              <a:t>you” (Phil. 1:23-24). </a:t>
            </a:r>
            <a:endParaRPr lang="en-US" sz="2800" dirty="0"/>
          </a:p>
          <a:p>
            <a:endParaRPr lang="en-US" sz="2800" dirty="0"/>
          </a:p>
          <a:p>
            <a:r>
              <a:rPr lang="en-US" sz="2800" dirty="0" smtClean="0"/>
              <a:t>“But </a:t>
            </a:r>
            <a:r>
              <a:rPr lang="en-US" sz="2800" dirty="0"/>
              <a:t>now they desire a </a:t>
            </a:r>
            <a:r>
              <a:rPr lang="en-US" sz="2800" i="1" u="sng" dirty="0"/>
              <a:t>better</a:t>
            </a:r>
            <a:r>
              <a:rPr lang="en-US" sz="2800" dirty="0"/>
              <a:t>, that is, a heavenly country. Therefore God is not ashamed to be called their God, for He has prepared a city for </a:t>
            </a:r>
            <a:r>
              <a:rPr lang="en-US" sz="2800" dirty="0" smtClean="0"/>
              <a:t>them” (Heb. 11:16).</a:t>
            </a:r>
            <a:endParaRPr lang="en-US" sz="2800" dirty="0"/>
          </a:p>
        </p:txBody>
      </p:sp>
      <p:sp>
        <p:nvSpPr>
          <p:cNvPr id="2" name="Oval 1"/>
          <p:cNvSpPr/>
          <p:nvPr/>
        </p:nvSpPr>
        <p:spPr>
          <a:xfrm>
            <a:off x="1066800" y="2209800"/>
            <a:ext cx="6934200" cy="2895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524000" y="3200400"/>
            <a:ext cx="6172200" cy="769441"/>
          </a:xfrm>
          <a:prstGeom prst="rect">
            <a:avLst/>
          </a:prstGeom>
          <a:noFill/>
        </p:spPr>
        <p:txBody>
          <a:bodyPr wrap="square" rtlCol="0">
            <a:spAutoFit/>
          </a:bodyPr>
          <a:lstStyle/>
          <a:p>
            <a:pPr algn="ctr"/>
            <a:r>
              <a:rPr lang="en-US" sz="4400" b="1" dirty="0" smtClean="0">
                <a:solidFill>
                  <a:schemeClr val="bg1"/>
                </a:solidFill>
              </a:rPr>
              <a:t>How is Heaven better?</a:t>
            </a:r>
            <a:endParaRPr lang="en-US" sz="4400" b="1" dirty="0">
              <a:solidFill>
                <a:schemeClr val="bg1"/>
              </a:solidFill>
            </a:endParaRPr>
          </a:p>
        </p:txBody>
      </p:sp>
    </p:spTree>
    <p:extLst>
      <p:ext uri="{BB962C8B-B14F-4D97-AF65-F5344CB8AC3E}">
        <p14:creationId xmlns:p14="http://schemas.microsoft.com/office/powerpoint/2010/main" val="902658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A Better Dwelling Place</a:t>
            </a:r>
            <a:endParaRPr lang="en-US" b="1" dirty="0"/>
          </a:p>
        </p:txBody>
      </p:sp>
      <p:sp>
        <p:nvSpPr>
          <p:cNvPr id="3" name="Content Placeholder 2"/>
          <p:cNvSpPr>
            <a:spLocks noGrp="1"/>
          </p:cNvSpPr>
          <p:nvPr>
            <p:ph idx="1"/>
          </p:nvPr>
        </p:nvSpPr>
        <p:spPr/>
        <p:txBody>
          <a:bodyPr>
            <a:normAutofit/>
          </a:bodyPr>
          <a:lstStyle/>
          <a:p>
            <a:r>
              <a:rPr lang="en-US" sz="3200" b="1" dirty="0" smtClean="0"/>
              <a:t>John 14:1-3</a:t>
            </a:r>
          </a:p>
          <a:p>
            <a:pPr lvl="1"/>
            <a:r>
              <a:rPr lang="en-US" sz="3000" b="1" i="1" dirty="0" smtClean="0"/>
              <a:t>mansions</a:t>
            </a:r>
            <a:r>
              <a:rPr lang="en-US" sz="3000" dirty="0" smtClean="0"/>
              <a:t> – great, luxurious homes</a:t>
            </a:r>
          </a:p>
          <a:p>
            <a:pPr lvl="1"/>
            <a:r>
              <a:rPr lang="en-US" sz="3000" b="1" i="1" dirty="0" smtClean="0"/>
              <a:t>many</a:t>
            </a:r>
            <a:r>
              <a:rPr lang="en-US" sz="3000" dirty="0" smtClean="0"/>
              <a:t> – abundance of room</a:t>
            </a:r>
          </a:p>
          <a:p>
            <a:r>
              <a:rPr lang="en-US" sz="3200" b="1" dirty="0" smtClean="0"/>
              <a:t>Revelation 21:10-21</a:t>
            </a:r>
            <a:endParaRPr lang="en-US" sz="3200" b="1" dirty="0"/>
          </a:p>
        </p:txBody>
      </p:sp>
    </p:spTree>
    <p:extLst>
      <p:ext uri="{BB962C8B-B14F-4D97-AF65-F5344CB8AC3E}">
        <p14:creationId xmlns:p14="http://schemas.microsoft.com/office/powerpoint/2010/main" val="355604767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 A Better Company</a:t>
            </a:r>
            <a:endParaRPr lang="en-US" b="1" dirty="0"/>
          </a:p>
        </p:txBody>
      </p:sp>
      <p:sp>
        <p:nvSpPr>
          <p:cNvPr id="3" name="Content Placeholder 2"/>
          <p:cNvSpPr>
            <a:spLocks noGrp="1"/>
          </p:cNvSpPr>
          <p:nvPr>
            <p:ph idx="1"/>
          </p:nvPr>
        </p:nvSpPr>
        <p:spPr/>
        <p:txBody>
          <a:bodyPr>
            <a:normAutofit/>
          </a:bodyPr>
          <a:lstStyle/>
          <a:p>
            <a:r>
              <a:rPr lang="en-US" sz="3200" b="1" dirty="0" smtClean="0"/>
              <a:t>Hebrews 12:22-24</a:t>
            </a:r>
          </a:p>
          <a:p>
            <a:r>
              <a:rPr lang="en-US" sz="3200" b="1" dirty="0" smtClean="0"/>
              <a:t>Revelation 21:22-24</a:t>
            </a:r>
          </a:p>
          <a:p>
            <a:pPr lvl="1"/>
            <a:r>
              <a:rPr lang="en-US" sz="3000" dirty="0" smtClean="0"/>
              <a:t>God, Christ, angels, saved of all ages</a:t>
            </a:r>
            <a:endParaRPr lang="en-US" sz="3000" dirty="0"/>
          </a:p>
        </p:txBody>
      </p:sp>
    </p:spTree>
    <p:extLst>
      <p:ext uri="{BB962C8B-B14F-4D97-AF65-F5344CB8AC3E}">
        <p14:creationId xmlns:p14="http://schemas.microsoft.com/office/powerpoint/2010/main" val="419452530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A Better Existence</a:t>
            </a:r>
            <a:endParaRPr lang="en-US" b="1" dirty="0"/>
          </a:p>
        </p:txBody>
      </p:sp>
      <p:sp>
        <p:nvSpPr>
          <p:cNvPr id="3" name="Content Placeholder 2"/>
          <p:cNvSpPr>
            <a:spLocks noGrp="1"/>
          </p:cNvSpPr>
          <p:nvPr>
            <p:ph idx="1"/>
          </p:nvPr>
        </p:nvSpPr>
        <p:spPr/>
        <p:txBody>
          <a:bodyPr>
            <a:normAutofit/>
          </a:bodyPr>
          <a:lstStyle/>
          <a:p>
            <a:r>
              <a:rPr lang="en-US" sz="3200" b="1" dirty="0" smtClean="0"/>
              <a:t>Revelation 21:4-5</a:t>
            </a:r>
          </a:p>
          <a:p>
            <a:pPr lvl="1"/>
            <a:r>
              <a:rPr lang="en-US" sz="3000" dirty="0" smtClean="0"/>
              <a:t>pain, suffering, death do not exist in Heaven</a:t>
            </a:r>
          </a:p>
          <a:p>
            <a:pPr marL="393192" lvl="1" indent="0">
              <a:buNone/>
            </a:pPr>
            <a:endParaRPr lang="en-US" sz="800" dirty="0" smtClean="0"/>
          </a:p>
          <a:p>
            <a:r>
              <a:rPr lang="en-US" sz="3200" b="1" dirty="0" smtClean="0"/>
              <a:t>Revelation 22:1-5</a:t>
            </a:r>
          </a:p>
          <a:p>
            <a:pPr lvl="1"/>
            <a:r>
              <a:rPr lang="en-US" sz="3000" dirty="0" smtClean="0"/>
              <a:t>curse of sin will be removed</a:t>
            </a:r>
            <a:endParaRPr lang="en-US" sz="3000" dirty="0"/>
          </a:p>
        </p:txBody>
      </p:sp>
    </p:spTree>
    <p:extLst>
      <p:ext uri="{BB962C8B-B14F-4D97-AF65-F5344CB8AC3E}">
        <p14:creationId xmlns:p14="http://schemas.microsoft.com/office/powerpoint/2010/main" val="355604767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4. A Better Environment</a:t>
            </a:r>
            <a:endParaRPr lang="en-US" b="1" dirty="0"/>
          </a:p>
        </p:txBody>
      </p:sp>
      <p:sp>
        <p:nvSpPr>
          <p:cNvPr id="3" name="Content Placeholder 2"/>
          <p:cNvSpPr>
            <a:spLocks noGrp="1"/>
          </p:cNvSpPr>
          <p:nvPr>
            <p:ph idx="1"/>
          </p:nvPr>
        </p:nvSpPr>
        <p:spPr/>
        <p:txBody>
          <a:bodyPr>
            <a:normAutofit/>
          </a:bodyPr>
          <a:lstStyle/>
          <a:p>
            <a:r>
              <a:rPr lang="en-US" sz="3200" b="1" dirty="0" smtClean="0"/>
              <a:t>2 Peter 2:7-8</a:t>
            </a:r>
          </a:p>
          <a:p>
            <a:pPr lvl="1"/>
            <a:r>
              <a:rPr lang="en-US" sz="3000" dirty="0" smtClean="0"/>
              <a:t>Christians struggle living in a world of ever-increasing violence, hatred, pain, immorality, etc. </a:t>
            </a:r>
          </a:p>
          <a:p>
            <a:r>
              <a:rPr lang="en-US" sz="3200" b="1" dirty="0" smtClean="0"/>
              <a:t>2 Peter 3:13</a:t>
            </a:r>
          </a:p>
          <a:p>
            <a:pPr lvl="1"/>
            <a:r>
              <a:rPr lang="en-US" sz="3000" dirty="0" smtClean="0"/>
              <a:t>Heaven is a place where righteousness dwells</a:t>
            </a:r>
          </a:p>
          <a:p>
            <a:r>
              <a:rPr lang="en-US" sz="3200" b="1" dirty="0" smtClean="0"/>
              <a:t>Revelation 21:27, 22:14-15</a:t>
            </a:r>
            <a:endParaRPr lang="en-US" sz="3200" b="1" dirty="0"/>
          </a:p>
        </p:txBody>
      </p:sp>
    </p:spTree>
    <p:extLst>
      <p:ext uri="{BB962C8B-B14F-4D97-AF65-F5344CB8AC3E}">
        <p14:creationId xmlns:p14="http://schemas.microsoft.com/office/powerpoint/2010/main" val="355604767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5. A Better Duration</a:t>
            </a:r>
            <a:endParaRPr lang="en-US" b="1" dirty="0"/>
          </a:p>
        </p:txBody>
      </p:sp>
      <p:sp>
        <p:nvSpPr>
          <p:cNvPr id="3" name="Content Placeholder 2"/>
          <p:cNvSpPr>
            <a:spLocks noGrp="1"/>
          </p:cNvSpPr>
          <p:nvPr>
            <p:ph idx="1"/>
          </p:nvPr>
        </p:nvSpPr>
        <p:spPr/>
        <p:txBody>
          <a:bodyPr>
            <a:normAutofit/>
          </a:bodyPr>
          <a:lstStyle/>
          <a:p>
            <a:r>
              <a:rPr lang="en-US" sz="3200" b="1" dirty="0" smtClean="0"/>
              <a:t>Revelation 22:5</a:t>
            </a:r>
          </a:p>
          <a:p>
            <a:r>
              <a:rPr lang="en-US" sz="3200" b="1" dirty="0" smtClean="0"/>
              <a:t>Hebrews 10:34</a:t>
            </a:r>
          </a:p>
          <a:p>
            <a:r>
              <a:rPr lang="en-US" sz="3200" b="1" dirty="0" smtClean="0"/>
              <a:t>Matthew 25:46</a:t>
            </a:r>
            <a:endParaRPr lang="en-US" sz="3200" b="1" dirty="0"/>
          </a:p>
        </p:txBody>
      </p:sp>
    </p:spTree>
    <p:extLst>
      <p:ext uri="{BB962C8B-B14F-4D97-AF65-F5344CB8AC3E}">
        <p14:creationId xmlns:p14="http://schemas.microsoft.com/office/powerpoint/2010/main" val="355604767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Heaven Is Better!</a:t>
            </a:r>
            <a:endParaRPr lang="en-US" b="1" dirty="0"/>
          </a:p>
        </p:txBody>
      </p:sp>
      <p:sp>
        <p:nvSpPr>
          <p:cNvPr id="3" name="Content Placeholder 2"/>
          <p:cNvSpPr>
            <a:spLocks noGrp="1"/>
          </p:cNvSpPr>
          <p:nvPr>
            <p:ph idx="1"/>
          </p:nvPr>
        </p:nvSpPr>
        <p:spPr/>
        <p:txBody>
          <a:bodyPr>
            <a:normAutofit/>
          </a:bodyPr>
          <a:lstStyle/>
          <a:p>
            <a:r>
              <a:rPr lang="en-US" sz="3200" b="1" dirty="0" smtClean="0"/>
              <a:t>Better Dwelling Place</a:t>
            </a:r>
          </a:p>
          <a:p>
            <a:r>
              <a:rPr lang="en-US" sz="3200" b="1" dirty="0" smtClean="0"/>
              <a:t>Better Company</a:t>
            </a:r>
          </a:p>
          <a:p>
            <a:r>
              <a:rPr lang="en-US" sz="3200" b="1" dirty="0" smtClean="0"/>
              <a:t>Better Existence</a:t>
            </a:r>
          </a:p>
          <a:p>
            <a:r>
              <a:rPr lang="en-US" sz="3200" b="1" dirty="0" smtClean="0"/>
              <a:t>Better Environment</a:t>
            </a:r>
          </a:p>
          <a:p>
            <a:r>
              <a:rPr lang="en-US" sz="3200" b="1" dirty="0" smtClean="0"/>
              <a:t>Better Duration</a:t>
            </a:r>
          </a:p>
        </p:txBody>
      </p:sp>
    </p:spTree>
    <p:extLst>
      <p:ext uri="{BB962C8B-B14F-4D97-AF65-F5344CB8AC3E}">
        <p14:creationId xmlns:p14="http://schemas.microsoft.com/office/powerpoint/2010/main" val="355604767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ppt/theme/themeOverride2.xml><?xml version="1.0" encoding="utf-8"?>
<a:themeOverride xmlns:a="http://schemas.openxmlformats.org/drawingml/2006/main">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themeOverride>
</file>

<file path=docProps/app.xml><?xml version="1.0" encoding="utf-8"?>
<Properties xmlns="http://schemas.openxmlformats.org/officeDocument/2006/extended-properties" xmlns:vt="http://schemas.openxmlformats.org/officeDocument/2006/docPropsVTypes">
  <Template>Flow</Template>
  <TotalTime>37</TotalTime>
  <Words>385</Words>
  <Application>Microsoft Office PowerPoint</Application>
  <PresentationFormat>On-screen Show (4:3)</PresentationFormat>
  <Paragraphs>46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Heaven Is Better</vt:lpstr>
      <vt:lpstr>PowerPoint Presentation</vt:lpstr>
      <vt:lpstr>PowerPoint Presentation</vt:lpstr>
      <vt:lpstr>1. A Better Dwelling Place</vt:lpstr>
      <vt:lpstr>2. A Better Company</vt:lpstr>
      <vt:lpstr>3. A Better Existence</vt:lpstr>
      <vt:lpstr>4. A Better Environment</vt:lpstr>
      <vt:lpstr>5. A Better Duration</vt:lpstr>
      <vt:lpstr>Heaven Is Better!</vt:lpstr>
      <vt:lpstr>How Can I Go To Heaven?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Heaven Is Better</dc:title>
  <dc:creator>Heath</dc:creator>
  <cp:lastModifiedBy>Guest</cp:lastModifiedBy>
  <cp:revision>8</cp:revision>
  <dcterms:created xsi:type="dcterms:W3CDTF">2013-06-22T14:32:22Z</dcterms:created>
  <dcterms:modified xsi:type="dcterms:W3CDTF">2013-06-23T22:46:26Z</dcterms:modified>
</cp:coreProperties>
</file>