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4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1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9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3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4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2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2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4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7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E4441-CEC8-4570-AD30-C067631C19C7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6A702-8794-4C05-B400-80C3C63A3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8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1"/>
            <a:ext cx="7772400" cy="1066799"/>
          </a:xfrm>
        </p:spPr>
        <p:txBody>
          <a:bodyPr/>
          <a:lstStyle/>
          <a:p>
            <a:r>
              <a:rPr lang="en-US" dirty="0" smtClean="0"/>
              <a:t>God’s Wise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 algn="l"/>
            <a:r>
              <a:rPr lang="en-US" b="1" smtClean="0">
                <a:solidFill>
                  <a:schemeClr val="tx2"/>
                </a:solidFill>
              </a:rPr>
              <a:t>Hymn- </a:t>
            </a:r>
            <a:r>
              <a:rPr lang="en-US" b="1" dirty="0" smtClean="0">
                <a:solidFill>
                  <a:schemeClr val="tx2"/>
                </a:solidFill>
              </a:rPr>
              <a:t>“The Church of God”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Intro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405 (1)  “Wonderful Words of Life”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156 (1-3) “Tell Me the Story of Jesus”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167 (1-4) “We Saw Thee Not”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277 (1) “Precious Words”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460 ( 1-2) “The World’s Bible”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454  (1,4) “Let the Beauty Of Jesus Be Seen”              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90800" y="1143000"/>
            <a:ext cx="41148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Sermon in Song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 rot="1428568">
            <a:off x="7315200" y="530469"/>
            <a:ext cx="1600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Eph. 5:18-20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 rot="20064369">
            <a:off x="331141" y="513286"/>
            <a:ext cx="1600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Eph. </a:t>
            </a:r>
          </a:p>
          <a:p>
            <a:pPr algn="ctr"/>
            <a:r>
              <a:rPr lang="en-US" b="1" dirty="0" smtClean="0"/>
              <a:t>4:4-6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380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1"/>
            <a:ext cx="7772400" cy="1066799"/>
          </a:xfrm>
        </p:spPr>
        <p:txBody>
          <a:bodyPr/>
          <a:lstStyle/>
          <a:p>
            <a:r>
              <a:rPr lang="en-US" dirty="0" smtClean="0"/>
              <a:t>God’s Wise Design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90800" y="1143000"/>
            <a:ext cx="41148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Sermon in Song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5431" y="1721584"/>
            <a:ext cx="7391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Vers</a:t>
            </a:r>
            <a:r>
              <a:rPr lang="en-US" dirty="0" smtClean="0"/>
              <a:t>e 1 </a:t>
            </a:r>
            <a:r>
              <a:rPr lang="en-US" sz="2800" dirty="0" smtClean="0"/>
              <a:t>God’s </a:t>
            </a:r>
            <a:r>
              <a:rPr lang="en-US" sz="2800" dirty="0" smtClean="0"/>
              <a:t>Family is His church divine. Begun, sustained, by His wise design; The ark of age and the shrine of youth! From her alone goes the word of truth.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090246" y="4267200"/>
            <a:ext cx="7391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Vers</a:t>
            </a:r>
            <a:r>
              <a:rPr lang="en-US" dirty="0" smtClean="0"/>
              <a:t>e2  </a:t>
            </a:r>
            <a:r>
              <a:rPr lang="en-US" sz="2800" dirty="0" smtClean="0"/>
              <a:t>Beyond are those who </a:t>
            </a:r>
            <a:r>
              <a:rPr lang="en-US" sz="2800" dirty="0" err="1" smtClean="0"/>
              <a:t>ave</a:t>
            </a:r>
            <a:r>
              <a:rPr lang="en-US" sz="2800" dirty="0" smtClean="0"/>
              <a:t> conquered </a:t>
            </a:r>
            <a:r>
              <a:rPr lang="en-US" sz="2800" dirty="0" err="1" smtClean="0"/>
              <a:t>eath</a:t>
            </a:r>
            <a:r>
              <a:rPr lang="en-US" sz="2800" dirty="0" smtClean="0"/>
              <a:t>; Below are they who abide in faith’ The twain-yon host ant the saints of earth- One house-hold are by a holy birth.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507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1"/>
            <a:ext cx="7772400" cy="1066799"/>
          </a:xfrm>
        </p:spPr>
        <p:txBody>
          <a:bodyPr/>
          <a:lstStyle/>
          <a:p>
            <a:r>
              <a:rPr lang="en-US" dirty="0" smtClean="0"/>
              <a:t>God’s Wise Design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90800" y="1143000"/>
            <a:ext cx="41148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Sermon in Song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5431" y="1721584"/>
            <a:ext cx="7391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Vers</a:t>
            </a:r>
            <a:r>
              <a:rPr lang="en-US" dirty="0" smtClean="0"/>
              <a:t>e 3 </a:t>
            </a:r>
            <a:r>
              <a:rPr lang="en-US" sz="2800" dirty="0" smtClean="0"/>
              <a:t>What Glory there! O what blessings here! One hope, one Lord, and His name to wear! One creed, meeting every need- All nations blest by </a:t>
            </a:r>
            <a:r>
              <a:rPr lang="en-US" sz="2800" smtClean="0"/>
              <a:t>His righteous seed.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54454" y="39624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chorus</a:t>
            </a:r>
            <a:endParaRPr 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984739" y="4419600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church of Christ Redeemed by His Blood- What a purchase price! The Kingdom of God and the saints’ abode; The realm of life for the sons of God.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256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1"/>
            <a:ext cx="7772400" cy="1066799"/>
          </a:xfrm>
        </p:spPr>
        <p:txBody>
          <a:bodyPr/>
          <a:lstStyle/>
          <a:p>
            <a:r>
              <a:rPr lang="en-US" dirty="0" smtClean="0"/>
              <a:t>God’s Wise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/>
                </a:solidFill>
              </a:rPr>
              <a:t>Hymn “The Church of God”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Intro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405 (1)  “Wonderful Words of Life”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156 (1-3) “Tell Me the Story of Jesus”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167 (1-4) “We Saw Thee Not”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277 (1) “Precious Words”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460 ( 1-2) “The World’s Bible”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454  (1,4) “Let the Beauty Of Jesus Be Seen”              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90800" y="1143000"/>
            <a:ext cx="41148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Sermon in Song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1"/>
            <a:ext cx="7772400" cy="1066799"/>
          </a:xfrm>
        </p:spPr>
        <p:txBody>
          <a:bodyPr/>
          <a:lstStyle/>
          <a:p>
            <a:r>
              <a:rPr lang="en-US" dirty="0" smtClean="0"/>
              <a:t>God’s Wise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</a:rPr>
              <a:t># 385 (1)  “What Did He Do”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424 (1,3) “The Gospel Is For All”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504 (1,2,4) “I Want to Be a Worker”</a:t>
            </a: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# 381 (1-3) “Work For The Night Is Coming</a:t>
            </a:r>
          </a:p>
          <a:p>
            <a:pPr algn="l"/>
            <a:endParaRPr lang="en-US" b="1" dirty="0" smtClean="0">
              <a:solidFill>
                <a:schemeClr val="tx2"/>
              </a:solidFill>
            </a:endParaRPr>
          </a:p>
          <a:p>
            <a:pPr algn="l"/>
            <a:r>
              <a:rPr lang="en-US" b="1" dirty="0" smtClean="0">
                <a:solidFill>
                  <a:schemeClr val="tx2"/>
                </a:solidFill>
              </a:rPr>
              <a:t>Inv. # 347 ( 1-4) “Who Will Follow Jesus”             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90800" y="1143000"/>
            <a:ext cx="41148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Sermon in Song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20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395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God’s Wise Design</vt:lpstr>
      <vt:lpstr>God’s Wise Design</vt:lpstr>
      <vt:lpstr>God’s Wise Design</vt:lpstr>
      <vt:lpstr>God’s Wise Design</vt:lpstr>
      <vt:lpstr>God’s Wise Design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Wise Design</dc:title>
  <dc:creator>Randy</dc:creator>
  <cp:lastModifiedBy>Randy</cp:lastModifiedBy>
  <cp:revision>8</cp:revision>
  <dcterms:created xsi:type="dcterms:W3CDTF">2013-06-09T02:07:41Z</dcterms:created>
  <dcterms:modified xsi:type="dcterms:W3CDTF">2013-06-09T17:55:05Z</dcterms:modified>
</cp:coreProperties>
</file>