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326" r:id="rId4"/>
    <p:sldId id="327" r:id="rId5"/>
    <p:sldId id="328" r:id="rId6"/>
    <p:sldId id="340" r:id="rId7"/>
    <p:sldId id="329" r:id="rId8"/>
    <p:sldId id="341" r:id="rId9"/>
    <p:sldId id="330" r:id="rId10"/>
    <p:sldId id="331" r:id="rId11"/>
    <p:sldId id="333" r:id="rId12"/>
    <p:sldId id="334" r:id="rId13"/>
    <p:sldId id="335" r:id="rId14"/>
    <p:sldId id="337" r:id="rId15"/>
    <p:sldId id="338" r:id="rId16"/>
    <p:sldId id="339" r:id="rId17"/>
    <p:sldId id="33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2022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7532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732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2125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6/2/2013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432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1F733-D904-4876-A5EE-CDF66D0F83F0}" type="datetimeFigureOut">
              <a:rPr lang="en-US" smtClean="0"/>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88295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1F733-D904-4876-A5EE-CDF66D0F83F0}" type="datetimeFigureOut">
              <a:rPr lang="en-US" smtClean="0"/>
              <a:t>6/2/2013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9870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1F733-D904-4876-A5EE-CDF66D0F83F0}" type="datetimeFigureOut">
              <a:rPr lang="en-US" smtClean="0"/>
              <a:t>6/2/2013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9788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6/2/2013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04940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6017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6/2/2013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1160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6/2/2013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203413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2. The Holy Spirit Bears Witness        With the Christian</a:t>
            </a:r>
            <a:endParaRPr lang="en-US" b="1" i="1" dirty="0"/>
          </a:p>
        </p:txBody>
      </p:sp>
      <p:sp>
        <p:nvSpPr>
          <p:cNvPr id="3" name="Content Placeholder 2"/>
          <p:cNvSpPr>
            <a:spLocks noGrp="1"/>
          </p:cNvSpPr>
          <p:nvPr>
            <p:ph idx="1"/>
          </p:nvPr>
        </p:nvSpPr>
        <p:spPr>
          <a:xfrm>
            <a:off x="457200" y="1752600"/>
            <a:ext cx="8229600" cy="4373563"/>
          </a:xfrm>
        </p:spPr>
        <p:txBody>
          <a:bodyPr/>
          <a:lstStyle/>
          <a:p>
            <a:pPr marL="0" indent="0">
              <a:buNone/>
            </a:pPr>
            <a:r>
              <a:rPr lang="en-US" dirty="0" smtClean="0"/>
              <a:t>“The </a:t>
            </a:r>
            <a:r>
              <a:rPr lang="en-US" dirty="0"/>
              <a:t>Spirit Himself bears witness with our spirit that we are children of </a:t>
            </a:r>
            <a:r>
              <a:rPr lang="en-US" dirty="0" smtClean="0"/>
              <a:t>God.”</a:t>
            </a:r>
            <a:endParaRPr lang="en-US" dirty="0"/>
          </a:p>
          <a:p>
            <a:pPr marL="0" indent="0">
              <a:buNone/>
            </a:pPr>
            <a:endParaRPr lang="en-US" sz="800" dirty="0"/>
          </a:p>
          <a:p>
            <a:pPr marL="0" indent="0">
              <a:buNone/>
            </a:pPr>
            <a:r>
              <a:rPr lang="en-US" dirty="0"/>
              <a:t>Romans </a:t>
            </a:r>
            <a:r>
              <a:rPr lang="en-US" dirty="0" smtClean="0"/>
              <a:t>8:16</a:t>
            </a:r>
            <a:endParaRPr lang="en-US" dirty="0"/>
          </a:p>
          <a:p>
            <a:endParaRPr lang="en-US" dirty="0"/>
          </a:p>
          <a:p>
            <a:endParaRPr lang="en-US" dirty="0"/>
          </a:p>
        </p:txBody>
      </p:sp>
    </p:spTree>
    <p:extLst>
      <p:ext uri="{BB962C8B-B14F-4D97-AF65-F5344CB8AC3E}">
        <p14:creationId xmlns:p14="http://schemas.microsoft.com/office/powerpoint/2010/main" val="2942334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2. The Holy Spirit Bears Witness        With the Christian</a:t>
            </a:r>
            <a:endParaRPr lang="en-US" b="1" i="1" dirty="0"/>
          </a:p>
        </p:txBody>
      </p:sp>
      <p:sp>
        <p:nvSpPr>
          <p:cNvPr id="3" name="Content Placeholder 2"/>
          <p:cNvSpPr>
            <a:spLocks noGrp="1"/>
          </p:cNvSpPr>
          <p:nvPr>
            <p:ph idx="1"/>
          </p:nvPr>
        </p:nvSpPr>
        <p:spPr>
          <a:xfrm>
            <a:off x="457200" y="1752600"/>
            <a:ext cx="8229600" cy="4373563"/>
          </a:xfrm>
        </p:spPr>
        <p:txBody>
          <a:bodyPr>
            <a:normAutofit/>
          </a:bodyPr>
          <a:lstStyle/>
          <a:p>
            <a:r>
              <a:rPr lang="en-US" dirty="0" smtClean="0"/>
              <a:t>The Holy Spirit has been given to the Christian as both a seal and an earnest.</a:t>
            </a:r>
          </a:p>
          <a:p>
            <a:pPr lvl="1"/>
            <a:r>
              <a:rPr lang="en-US" dirty="0" smtClean="0"/>
              <a:t>2 Cor. 1:21-22; Eph. 1:13-14</a:t>
            </a:r>
          </a:p>
          <a:p>
            <a:pPr lvl="1"/>
            <a:endParaRPr lang="en-US" sz="800" dirty="0" smtClean="0"/>
          </a:p>
          <a:p>
            <a:r>
              <a:rPr lang="en-US" b="1" dirty="0" smtClean="0"/>
              <a:t>Seal</a:t>
            </a:r>
            <a:r>
              <a:rPr lang="en-US" dirty="0" smtClean="0"/>
              <a:t>: a mark of ownership (2 Tim. 2:19;               Rev. 7:3).</a:t>
            </a:r>
          </a:p>
          <a:p>
            <a:r>
              <a:rPr lang="en-US" b="1" dirty="0" smtClean="0"/>
              <a:t>Earnest</a:t>
            </a:r>
            <a:r>
              <a:rPr lang="en-US" dirty="0" smtClean="0"/>
              <a:t>: pledge that one plans on following through with what he has promised. </a:t>
            </a:r>
            <a:endParaRPr lang="en-US" dirty="0"/>
          </a:p>
        </p:txBody>
      </p:sp>
    </p:spTree>
    <p:extLst>
      <p:ext uri="{BB962C8B-B14F-4D97-AF65-F5344CB8AC3E}">
        <p14:creationId xmlns:p14="http://schemas.microsoft.com/office/powerpoint/2010/main" val="424758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3. The Holy Spirit Helps the            Christian With His Prayers</a:t>
            </a:r>
            <a:endParaRPr lang="en-US" b="1" i="1" dirty="0"/>
          </a:p>
        </p:txBody>
      </p:sp>
      <p:sp>
        <p:nvSpPr>
          <p:cNvPr id="3" name="Content Placeholder 2"/>
          <p:cNvSpPr>
            <a:spLocks noGrp="1"/>
          </p:cNvSpPr>
          <p:nvPr>
            <p:ph idx="1"/>
          </p:nvPr>
        </p:nvSpPr>
        <p:spPr>
          <a:xfrm>
            <a:off x="457200" y="1752600"/>
            <a:ext cx="8229600" cy="4373563"/>
          </a:xfrm>
        </p:spPr>
        <p:txBody>
          <a:bodyPr>
            <a:normAutofit lnSpcReduction="10000"/>
          </a:bodyPr>
          <a:lstStyle/>
          <a:p>
            <a:pPr marL="0" indent="0">
              <a:buNone/>
            </a:pPr>
            <a:r>
              <a:rPr lang="en-US" dirty="0" smtClean="0"/>
              <a:t>“Likewise </a:t>
            </a:r>
            <a:r>
              <a:rPr lang="en-US" dirty="0"/>
              <a:t>the Spirit also helps in our weaknesses. For we do not know what we should pray for as we ought, but the Spirit Himself makes intercession for us with </a:t>
            </a:r>
            <a:r>
              <a:rPr lang="en-US" dirty="0" err="1"/>
              <a:t>groanings</a:t>
            </a:r>
            <a:r>
              <a:rPr lang="en-US" dirty="0"/>
              <a:t> which cannot be uttered. </a:t>
            </a:r>
            <a:r>
              <a:rPr lang="en-US" dirty="0" smtClean="0"/>
              <a:t>Now </a:t>
            </a:r>
            <a:r>
              <a:rPr lang="en-US" dirty="0"/>
              <a:t>He who searches the hearts knows what the mind of the Spirit is, because He makes intercession for the saints according to the will of </a:t>
            </a:r>
            <a:r>
              <a:rPr lang="en-US" dirty="0" smtClean="0"/>
              <a:t>God.”</a:t>
            </a:r>
            <a:endParaRPr lang="en-US" dirty="0"/>
          </a:p>
          <a:p>
            <a:pPr marL="0" indent="0">
              <a:buNone/>
            </a:pPr>
            <a:endParaRPr lang="en-US" sz="800" dirty="0"/>
          </a:p>
          <a:p>
            <a:pPr marL="0" indent="0">
              <a:buNone/>
            </a:pPr>
            <a:r>
              <a:rPr lang="en-US" dirty="0"/>
              <a:t>Romans </a:t>
            </a:r>
            <a:r>
              <a:rPr lang="en-US" dirty="0" smtClean="0"/>
              <a:t>8:26-27</a:t>
            </a:r>
            <a:endParaRPr lang="en-US" dirty="0"/>
          </a:p>
          <a:p>
            <a:endParaRPr lang="en-US" dirty="0"/>
          </a:p>
          <a:p>
            <a:endParaRPr lang="en-US" dirty="0"/>
          </a:p>
        </p:txBody>
      </p:sp>
    </p:spTree>
    <p:extLst>
      <p:ext uri="{BB962C8B-B14F-4D97-AF65-F5344CB8AC3E}">
        <p14:creationId xmlns:p14="http://schemas.microsoft.com/office/powerpoint/2010/main" val="3267847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smtClean="0"/>
              <a:t>4. The Holy Spirit Strengthens the Christian</a:t>
            </a:r>
            <a:endParaRPr lang="en-US" sz="3600" b="1" i="1" dirty="0"/>
          </a:p>
        </p:txBody>
      </p:sp>
      <p:sp>
        <p:nvSpPr>
          <p:cNvPr id="3" name="Content Placeholder 2"/>
          <p:cNvSpPr>
            <a:spLocks noGrp="1"/>
          </p:cNvSpPr>
          <p:nvPr>
            <p:ph idx="1"/>
          </p:nvPr>
        </p:nvSpPr>
        <p:spPr>
          <a:xfrm>
            <a:off x="457200" y="1752600"/>
            <a:ext cx="8229600" cy="4373563"/>
          </a:xfrm>
        </p:spPr>
        <p:txBody>
          <a:bodyPr/>
          <a:lstStyle/>
          <a:p>
            <a:pPr marL="0" indent="0">
              <a:buNone/>
            </a:pPr>
            <a:r>
              <a:rPr lang="en-US" dirty="0"/>
              <a:t>“</a:t>
            </a:r>
            <a:r>
              <a:rPr lang="en-US" dirty="0" smtClean="0"/>
              <a:t>That </a:t>
            </a:r>
            <a:r>
              <a:rPr lang="en-US" dirty="0"/>
              <a:t>He would grant you, according to the riches of His glory, to be strengthened with might through His Spirit in the inner </a:t>
            </a:r>
            <a:r>
              <a:rPr lang="en-US" dirty="0" smtClean="0"/>
              <a:t>man.”</a:t>
            </a:r>
            <a:endParaRPr lang="en-US" dirty="0"/>
          </a:p>
          <a:p>
            <a:pPr marL="0" indent="0">
              <a:buNone/>
            </a:pPr>
            <a:endParaRPr lang="en-US" sz="800" dirty="0"/>
          </a:p>
          <a:p>
            <a:pPr marL="0" indent="0">
              <a:buNone/>
            </a:pPr>
            <a:r>
              <a:rPr lang="en-US" dirty="0" smtClean="0"/>
              <a:t>Ephesians 3:16</a:t>
            </a:r>
            <a:endParaRPr lang="en-US" dirty="0"/>
          </a:p>
          <a:p>
            <a:endParaRPr lang="en-US" dirty="0"/>
          </a:p>
          <a:p>
            <a:endParaRPr lang="en-US" dirty="0"/>
          </a:p>
        </p:txBody>
      </p:sp>
    </p:spTree>
    <p:extLst>
      <p:ext uri="{BB962C8B-B14F-4D97-AF65-F5344CB8AC3E}">
        <p14:creationId xmlns:p14="http://schemas.microsoft.com/office/powerpoint/2010/main" val="2685253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smtClean="0"/>
              <a:t>4. The Holy Spirit Strengthens the Christian</a:t>
            </a:r>
            <a:endParaRPr lang="en-US" sz="3600" b="1" i="1" dirty="0"/>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smtClean="0"/>
              <a:t>“For </a:t>
            </a:r>
            <a:r>
              <a:rPr lang="en-US" dirty="0"/>
              <a:t>this reason we also, since the day we heard it, do not cease to pray for you, and to ask that you may be filled with the knowledge of His will in all wisdom and spiritual understanding; </a:t>
            </a:r>
            <a:r>
              <a:rPr lang="en-US" dirty="0" smtClean="0"/>
              <a:t>that </a:t>
            </a:r>
            <a:r>
              <a:rPr lang="en-US" dirty="0"/>
              <a:t>you may walk worthy of the Lord, fully pleasing Him, being fruitful in every good work and increasing in the knowledge of God; </a:t>
            </a:r>
            <a:r>
              <a:rPr lang="en-US" dirty="0" smtClean="0"/>
              <a:t>strengthened </a:t>
            </a:r>
            <a:r>
              <a:rPr lang="en-US" dirty="0"/>
              <a:t>with all might, according to His glorious power, for all patience and longsuffering with </a:t>
            </a:r>
            <a:r>
              <a:rPr lang="en-US" dirty="0" smtClean="0"/>
              <a:t>joy.”</a:t>
            </a:r>
          </a:p>
          <a:p>
            <a:pPr marL="0" indent="0">
              <a:buNone/>
            </a:pPr>
            <a:r>
              <a:rPr lang="en-US" dirty="0" smtClean="0"/>
              <a:t>Colossians 1:9-11</a:t>
            </a:r>
            <a:endParaRPr lang="en-US" dirty="0"/>
          </a:p>
        </p:txBody>
      </p:sp>
    </p:spTree>
    <p:extLst>
      <p:ext uri="{BB962C8B-B14F-4D97-AF65-F5344CB8AC3E}">
        <p14:creationId xmlns:p14="http://schemas.microsoft.com/office/powerpoint/2010/main" val="161889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smtClean="0"/>
              <a:t>4. The Holy Spirit Strengthens the Christian</a:t>
            </a:r>
            <a:endParaRPr lang="en-US" sz="3600" b="1" i="1" dirty="0"/>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smtClean="0"/>
              <a:t>“For </a:t>
            </a:r>
            <a:r>
              <a:rPr lang="en-US" dirty="0"/>
              <a:t>this reason we also, since the day we heard it, do not cease to pray for you, and to ask that you may be filled with the knowledge of His will in all wisdom and spiritual understanding; </a:t>
            </a:r>
            <a:r>
              <a:rPr lang="en-US" dirty="0" smtClean="0"/>
              <a:t>that </a:t>
            </a:r>
            <a:r>
              <a:rPr lang="en-US" dirty="0"/>
              <a:t>you may walk worthy of the Lord, fully pleasing Him, being fruitful in every good work and increasing in the knowledge of God; </a:t>
            </a:r>
            <a:r>
              <a:rPr lang="en-US" u="sng" dirty="0" smtClean="0"/>
              <a:t>strengthened </a:t>
            </a:r>
            <a:r>
              <a:rPr lang="en-US" u="sng" dirty="0"/>
              <a:t>with all might</a:t>
            </a:r>
            <a:r>
              <a:rPr lang="en-US" dirty="0"/>
              <a:t>, according to His glorious power, for all patience and longsuffering with </a:t>
            </a:r>
            <a:r>
              <a:rPr lang="en-US" dirty="0" smtClean="0"/>
              <a:t>joy.”</a:t>
            </a:r>
          </a:p>
          <a:p>
            <a:pPr marL="0" indent="0">
              <a:buNone/>
            </a:pPr>
            <a:r>
              <a:rPr lang="en-US" dirty="0" smtClean="0"/>
              <a:t>Colossians 1:9-11</a:t>
            </a:r>
            <a:endParaRPr lang="en-US" dirty="0"/>
          </a:p>
        </p:txBody>
      </p:sp>
    </p:spTree>
    <p:extLst>
      <p:ext uri="{BB962C8B-B14F-4D97-AF65-F5344CB8AC3E}">
        <p14:creationId xmlns:p14="http://schemas.microsoft.com/office/powerpoint/2010/main" val="419525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Autofit/>
          </a:bodyPr>
          <a:lstStyle/>
          <a:p>
            <a:r>
              <a:rPr lang="en-US" sz="3600" b="1" i="1" dirty="0" smtClean="0"/>
              <a:t>4. The Holy Spirit Strengthens the Christian</a:t>
            </a:r>
            <a:endParaRPr lang="en-US" sz="3600" b="1" i="1" dirty="0"/>
          </a:p>
        </p:txBody>
      </p:sp>
      <p:sp>
        <p:nvSpPr>
          <p:cNvPr id="3" name="Content Placeholder 2"/>
          <p:cNvSpPr>
            <a:spLocks noGrp="1"/>
          </p:cNvSpPr>
          <p:nvPr>
            <p:ph idx="1"/>
          </p:nvPr>
        </p:nvSpPr>
        <p:spPr>
          <a:xfrm>
            <a:off x="457200" y="1524000"/>
            <a:ext cx="8229600" cy="4953000"/>
          </a:xfrm>
        </p:spPr>
        <p:txBody>
          <a:bodyPr>
            <a:normAutofit fontScale="92500"/>
          </a:bodyPr>
          <a:lstStyle/>
          <a:p>
            <a:pPr marL="0" indent="0">
              <a:buNone/>
            </a:pPr>
            <a:r>
              <a:rPr lang="en-US" dirty="0" smtClean="0"/>
              <a:t>“For </a:t>
            </a:r>
            <a:r>
              <a:rPr lang="en-US" dirty="0"/>
              <a:t>this reason we also, since the day we heard it, do not cease to pray for you, and to ask that you may be </a:t>
            </a:r>
            <a:r>
              <a:rPr lang="en-US" u="sng" dirty="0"/>
              <a:t>filled with the knowledge of His will in all wisdom and spiritual understanding</a:t>
            </a:r>
            <a:r>
              <a:rPr lang="en-US" dirty="0"/>
              <a:t>; </a:t>
            </a:r>
            <a:r>
              <a:rPr lang="en-US" dirty="0" smtClean="0"/>
              <a:t>that </a:t>
            </a:r>
            <a:r>
              <a:rPr lang="en-US" dirty="0"/>
              <a:t>you may walk worthy of the Lord, fully pleasing Him, being fruitful in every good work and </a:t>
            </a:r>
            <a:r>
              <a:rPr lang="en-US" u="sng" dirty="0"/>
              <a:t>increasing in the knowledge of God</a:t>
            </a:r>
            <a:r>
              <a:rPr lang="en-US" dirty="0"/>
              <a:t>; </a:t>
            </a:r>
            <a:r>
              <a:rPr lang="en-US" dirty="0" smtClean="0"/>
              <a:t>strengthened </a:t>
            </a:r>
            <a:r>
              <a:rPr lang="en-US" dirty="0"/>
              <a:t>with all might, according to His glorious power, for all patience and longsuffering with </a:t>
            </a:r>
            <a:r>
              <a:rPr lang="en-US" dirty="0" smtClean="0"/>
              <a:t>joy.”</a:t>
            </a:r>
          </a:p>
          <a:p>
            <a:pPr marL="0" indent="0">
              <a:buNone/>
            </a:pPr>
            <a:r>
              <a:rPr lang="en-US" dirty="0" smtClean="0"/>
              <a:t>Colossians 1:9-11</a:t>
            </a:r>
            <a:endParaRPr lang="en-US" dirty="0"/>
          </a:p>
        </p:txBody>
      </p:sp>
    </p:spTree>
    <p:extLst>
      <p:ext uri="{BB962C8B-B14F-4D97-AF65-F5344CB8AC3E}">
        <p14:creationId xmlns:p14="http://schemas.microsoft.com/office/powerpoint/2010/main" val="419525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bg1"/>
                </a:solidFill>
              </a:rPr>
              <a:t>The Holy Spirit and the Christian</a:t>
            </a:r>
            <a:endParaRPr lang="en-US" b="1" i="1" dirty="0">
              <a:solidFill>
                <a:schemeClr val="bg1"/>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smtClean="0">
                <a:solidFill>
                  <a:schemeClr val="bg1"/>
                </a:solidFill>
              </a:rPr>
              <a:t>Leads the Christian</a:t>
            </a:r>
          </a:p>
          <a:p>
            <a:pPr marL="514350" indent="-514350">
              <a:buFont typeface="+mj-lt"/>
              <a:buAutoNum type="arabicPeriod"/>
            </a:pPr>
            <a:r>
              <a:rPr lang="en-US" sz="3600" b="1" dirty="0" smtClean="0">
                <a:solidFill>
                  <a:schemeClr val="bg1"/>
                </a:solidFill>
              </a:rPr>
              <a:t>Bears Witness With the Christian</a:t>
            </a:r>
          </a:p>
          <a:p>
            <a:pPr marL="514350" indent="-514350">
              <a:buFont typeface="+mj-lt"/>
              <a:buAutoNum type="arabicPeriod"/>
            </a:pPr>
            <a:r>
              <a:rPr lang="en-US" sz="3600" b="1" dirty="0" smtClean="0">
                <a:solidFill>
                  <a:schemeClr val="bg1"/>
                </a:solidFill>
              </a:rPr>
              <a:t>Helps the Christian With His Prayers</a:t>
            </a:r>
          </a:p>
          <a:p>
            <a:pPr marL="514350" indent="-514350">
              <a:buFont typeface="+mj-lt"/>
              <a:buAutoNum type="arabicPeriod"/>
            </a:pPr>
            <a:r>
              <a:rPr lang="en-US" sz="3600" b="1" dirty="0" smtClean="0">
                <a:solidFill>
                  <a:schemeClr val="bg1"/>
                </a:solidFill>
              </a:rPr>
              <a:t>Strengthens the Christian</a:t>
            </a:r>
            <a:endParaRPr lang="en-US" sz="3600" b="1" dirty="0">
              <a:solidFill>
                <a:schemeClr val="bg1"/>
              </a:solidFill>
            </a:endParaRPr>
          </a:p>
        </p:txBody>
      </p:sp>
    </p:spTree>
    <p:extLst>
      <p:ext uri="{BB962C8B-B14F-4D97-AF65-F5344CB8AC3E}">
        <p14:creationId xmlns:p14="http://schemas.microsoft.com/office/powerpoint/2010/main" val="4250228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Holy </a:t>
            </a:r>
            <a:r>
              <a:rPr lang="en-US" sz="6000" b="1" dirty="0" smtClean="0">
                <a:ln w="10541" cmpd="sng">
                  <a:solidFill>
                    <a:schemeClr val="tx1"/>
                  </a:solidFill>
                  <a:prstDash val="solid"/>
                </a:ln>
                <a:solidFill>
                  <a:srgbClr val="0070C0"/>
                </a:solidFill>
              </a:rPr>
              <a:t>Spirit           </a:t>
            </a:r>
            <a:r>
              <a:rPr lang="en-US" sz="6000" b="1" dirty="0">
                <a:ln w="10541" cmpd="sng">
                  <a:solidFill>
                    <a:schemeClr val="tx1"/>
                  </a:solidFill>
                  <a:prstDash val="solid"/>
                </a:ln>
                <a:solidFill>
                  <a:srgbClr val="0070C0"/>
                </a:solidFill>
              </a:rPr>
              <a:t>and </a:t>
            </a:r>
            <a:r>
              <a:rPr lang="en-US" sz="6000" b="1" dirty="0" smtClean="0">
                <a:ln w="10541" cmpd="sng">
                  <a:solidFill>
                    <a:schemeClr val="tx1"/>
                  </a:solidFill>
                  <a:prstDash val="solid"/>
                </a:ln>
                <a:solidFill>
                  <a:srgbClr val="0070C0"/>
                </a:solidFill>
              </a:rPr>
              <a:t>the Christian</a:t>
            </a:r>
            <a:endParaRPr lang="en-US" sz="6000" dirty="0"/>
          </a:p>
        </p:txBody>
      </p:sp>
      <p:sp>
        <p:nvSpPr>
          <p:cNvPr id="3" name="Content Placeholder 2"/>
          <p:cNvSpPr>
            <a:spLocks noGrp="1"/>
          </p:cNvSpPr>
          <p:nvPr>
            <p:ph type="subTitle" idx="1"/>
          </p:nvPr>
        </p:nvSpPr>
        <p:spPr>
          <a:xfrm>
            <a:off x="1371600" y="3657600"/>
            <a:ext cx="6400800" cy="1981200"/>
          </a:xfrm>
        </p:spPr>
        <p:txBody>
          <a:bodyPr>
            <a:noAutofit/>
          </a:bodyPr>
          <a:lstStyle/>
          <a:p>
            <a:r>
              <a:rPr lang="en-US" sz="2800" dirty="0" smtClean="0">
                <a:ln w="10541" cmpd="sng">
                  <a:noFill/>
                  <a:prstDash val="solid"/>
                </a:ln>
                <a:solidFill>
                  <a:schemeClr val="tx1"/>
                </a:solidFill>
              </a:rPr>
              <a:t>“…because </a:t>
            </a:r>
            <a:r>
              <a:rPr lang="en-US" sz="2800" dirty="0">
                <a:ln w="10541" cmpd="sng">
                  <a:noFill/>
                  <a:prstDash val="solid"/>
                </a:ln>
                <a:solidFill>
                  <a:schemeClr val="tx1"/>
                </a:solidFill>
              </a:rPr>
              <a:t>God from the beginning chose you for salvation through sanctification by the Spirit and belief in the </a:t>
            </a:r>
            <a:r>
              <a:rPr lang="en-US" sz="2800" dirty="0" smtClean="0">
                <a:ln w="10541" cmpd="sng">
                  <a:noFill/>
                  <a:prstDash val="solid"/>
                </a:ln>
                <a:solidFill>
                  <a:schemeClr val="tx1"/>
                </a:solidFill>
              </a:rPr>
              <a:t>truth.”</a:t>
            </a:r>
            <a:endParaRPr lang="en-US" sz="2800" dirty="0">
              <a:ln w="10541" cmpd="sng">
                <a:noFill/>
                <a:prstDash val="solid"/>
              </a:ln>
              <a:solidFill>
                <a:schemeClr val="tx1"/>
              </a:solidFill>
            </a:endParaRPr>
          </a:p>
          <a:p>
            <a:r>
              <a:rPr lang="en-US" sz="2800" dirty="0" smtClean="0">
                <a:ln w="10541" cmpd="sng">
                  <a:noFill/>
                  <a:prstDash val="solid"/>
                </a:ln>
                <a:solidFill>
                  <a:schemeClr val="tx1"/>
                </a:solidFill>
              </a:rPr>
              <a:t>2 Thessalonians 2:13</a:t>
            </a:r>
            <a:endParaRPr lang="en-US" sz="2800" dirty="0">
              <a:ln w="10541" cmpd="sng">
                <a:noFill/>
                <a:prstDash val="solid"/>
              </a:ln>
              <a:solidFill>
                <a:schemeClr val="tx1"/>
              </a:solidFill>
            </a:endParaRPr>
          </a:p>
        </p:txBody>
      </p:sp>
    </p:spTree>
    <p:extLst>
      <p:ext uri="{BB962C8B-B14F-4D97-AF65-F5344CB8AC3E}">
        <p14:creationId xmlns:p14="http://schemas.microsoft.com/office/powerpoint/2010/main" val="61145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idx="1"/>
          </p:nvPr>
        </p:nvSpPr>
        <p:spPr/>
        <p:txBody>
          <a:bodyPr/>
          <a:lstStyle/>
          <a:p>
            <a:pPr marL="0" indent="0">
              <a:buNone/>
            </a:pPr>
            <a:r>
              <a:rPr lang="en-US" dirty="0" smtClean="0"/>
              <a:t>“For </a:t>
            </a:r>
            <a:r>
              <a:rPr lang="en-US" dirty="0"/>
              <a:t>as many as are led by the Spirit of God, these are sons of </a:t>
            </a:r>
            <a:r>
              <a:rPr lang="en-US" dirty="0" smtClean="0"/>
              <a:t>God.”</a:t>
            </a:r>
            <a:endParaRPr lang="en-US" dirty="0"/>
          </a:p>
          <a:p>
            <a:pPr marL="0" indent="0">
              <a:buNone/>
            </a:pPr>
            <a:endParaRPr lang="en-US" sz="800" dirty="0"/>
          </a:p>
          <a:p>
            <a:pPr marL="0" indent="0">
              <a:buNone/>
            </a:pPr>
            <a:r>
              <a:rPr lang="en-US" dirty="0" smtClean="0"/>
              <a:t>Romans 8:14</a:t>
            </a:r>
            <a:endParaRPr lang="en-US" dirty="0"/>
          </a:p>
          <a:p>
            <a:endParaRPr lang="en-US" dirty="0"/>
          </a:p>
        </p:txBody>
      </p:sp>
    </p:spTree>
    <p:extLst>
      <p:ext uri="{BB962C8B-B14F-4D97-AF65-F5344CB8AC3E}">
        <p14:creationId xmlns:p14="http://schemas.microsoft.com/office/powerpoint/2010/main" val="10045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idx="1"/>
          </p:nvPr>
        </p:nvSpPr>
        <p:spPr/>
        <p:txBody>
          <a:bodyPr/>
          <a:lstStyle/>
          <a:p>
            <a:r>
              <a:rPr lang="en-US" dirty="0" smtClean="0"/>
              <a:t>This leading is not against our will (Rom. 8:5). </a:t>
            </a:r>
          </a:p>
          <a:p>
            <a:endParaRPr lang="en-US" sz="800" dirty="0" smtClean="0"/>
          </a:p>
          <a:p>
            <a:r>
              <a:rPr lang="en-US" dirty="0" smtClean="0"/>
              <a:t>The Holy Spirit leads by spoken instruction, not by feelings or emotions. </a:t>
            </a:r>
            <a:endParaRPr lang="en-US" dirty="0"/>
          </a:p>
        </p:txBody>
      </p:sp>
    </p:spTree>
    <p:extLst>
      <p:ext uri="{BB962C8B-B14F-4D97-AF65-F5344CB8AC3E}">
        <p14:creationId xmlns:p14="http://schemas.microsoft.com/office/powerpoint/2010/main" val="219428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sz="half" idx="1"/>
          </p:nvPr>
        </p:nvSpPr>
        <p:spPr/>
        <p:txBody>
          <a:bodyPr>
            <a:normAutofit lnSpcReduction="10000"/>
          </a:bodyPr>
          <a:lstStyle/>
          <a:p>
            <a:pPr marL="0" indent="0">
              <a:buNone/>
            </a:pPr>
            <a:r>
              <a:rPr lang="en-US" dirty="0" smtClean="0"/>
              <a:t>“And </a:t>
            </a:r>
            <a:r>
              <a:rPr lang="en-US" dirty="0"/>
              <a:t>do not be drunk with wine, in which is dissipation; but </a:t>
            </a:r>
            <a:r>
              <a:rPr lang="en-US" u="sng" dirty="0"/>
              <a:t>be filled with the Spirit</a:t>
            </a:r>
            <a:r>
              <a:rPr lang="en-US" dirty="0"/>
              <a: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buNone/>
            </a:pPr>
            <a:endParaRPr lang="en-US" sz="800" dirty="0"/>
          </a:p>
          <a:p>
            <a:pPr marL="0" indent="0">
              <a:buNone/>
            </a:pPr>
            <a:r>
              <a:rPr lang="en-US" dirty="0" smtClean="0"/>
              <a:t>Ephesians 5:18-19</a:t>
            </a:r>
            <a:endParaRPr lang="en-US" dirty="0"/>
          </a:p>
        </p:txBody>
      </p:sp>
    </p:spTree>
    <p:extLst>
      <p:ext uri="{BB962C8B-B14F-4D97-AF65-F5344CB8AC3E}">
        <p14:creationId xmlns:p14="http://schemas.microsoft.com/office/powerpoint/2010/main" val="219428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sz="half" idx="1"/>
          </p:nvPr>
        </p:nvSpPr>
        <p:spPr/>
        <p:txBody>
          <a:bodyPr>
            <a:normAutofit lnSpcReduction="10000"/>
          </a:bodyPr>
          <a:lstStyle/>
          <a:p>
            <a:pPr marL="0" indent="0">
              <a:buNone/>
            </a:pPr>
            <a:r>
              <a:rPr lang="en-US" dirty="0" smtClean="0"/>
              <a:t>“And </a:t>
            </a:r>
            <a:r>
              <a:rPr lang="en-US" dirty="0"/>
              <a:t>do not be drunk with wine, in which is dissipation; but </a:t>
            </a:r>
            <a:r>
              <a:rPr lang="en-US" u="sng" dirty="0"/>
              <a:t>be filled with the Spirit</a:t>
            </a:r>
            <a:r>
              <a:rPr lang="en-US" dirty="0"/>
              <a:t>, </a:t>
            </a:r>
            <a:r>
              <a:rPr lang="en-US" dirty="0" smtClean="0"/>
              <a:t>speaking </a:t>
            </a:r>
            <a:r>
              <a:rPr lang="en-US" dirty="0"/>
              <a:t>to one another in psalms and hymns and spiritual songs, singing and making melody in your heart to the </a:t>
            </a:r>
            <a:r>
              <a:rPr lang="en-US" dirty="0" smtClean="0"/>
              <a:t>Lord.”</a:t>
            </a:r>
            <a:endParaRPr lang="en-US" dirty="0"/>
          </a:p>
          <a:p>
            <a:pPr marL="0" indent="0">
              <a:buNone/>
            </a:pPr>
            <a:endParaRPr lang="en-US" sz="800" dirty="0"/>
          </a:p>
          <a:p>
            <a:pPr marL="0" indent="0">
              <a:buNone/>
            </a:pPr>
            <a:r>
              <a:rPr lang="en-US" dirty="0" smtClean="0"/>
              <a:t>Ephesians 5:18-19</a:t>
            </a: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dirty="0" smtClean="0"/>
              <a:t>“</a:t>
            </a:r>
            <a:r>
              <a:rPr lang="en-US" u="sng" dirty="0" smtClean="0"/>
              <a:t>Let </a:t>
            </a:r>
            <a:r>
              <a:rPr lang="en-US" u="sng" dirty="0"/>
              <a:t>the word of Christ dwell in you</a:t>
            </a:r>
            <a:r>
              <a:rPr lang="en-US" dirty="0"/>
              <a:t> richly in all wisdom, teaching and admonishing one another in psalms and hymns and spiritual songs, singing with grace in your hearts to the Lord</a:t>
            </a:r>
            <a:r>
              <a:rPr lang="en-US" dirty="0" smtClean="0"/>
              <a:t>.”</a:t>
            </a:r>
          </a:p>
          <a:p>
            <a:pPr marL="0" indent="0">
              <a:buNone/>
            </a:pPr>
            <a:endParaRPr lang="en-US" sz="800" dirty="0"/>
          </a:p>
          <a:p>
            <a:pPr marL="0" indent="0">
              <a:buNone/>
            </a:pPr>
            <a:r>
              <a:rPr lang="en-US" dirty="0" smtClean="0"/>
              <a:t>Colossians 3:16</a:t>
            </a:r>
            <a:endParaRPr lang="en-US" dirty="0"/>
          </a:p>
          <a:p>
            <a:pPr marL="0" indent="0">
              <a:buNone/>
            </a:pPr>
            <a:endParaRPr lang="en-US" dirty="0"/>
          </a:p>
        </p:txBody>
      </p:sp>
    </p:spTree>
    <p:extLst>
      <p:ext uri="{BB962C8B-B14F-4D97-AF65-F5344CB8AC3E}">
        <p14:creationId xmlns:p14="http://schemas.microsoft.com/office/powerpoint/2010/main" val="111767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sz="half" idx="1"/>
          </p:nvPr>
        </p:nvSpPr>
        <p:spPr/>
        <p:txBody>
          <a:bodyPr>
            <a:normAutofit/>
          </a:bodyPr>
          <a:lstStyle/>
          <a:p>
            <a:pPr marL="0" indent="0">
              <a:buNone/>
            </a:pPr>
            <a:r>
              <a:rPr lang="en-US" dirty="0" smtClean="0"/>
              <a:t>The Holy Spirit sanctifies the Christian.</a:t>
            </a:r>
            <a:endParaRPr lang="en-US" dirty="0"/>
          </a:p>
          <a:p>
            <a:pPr marL="0" indent="0">
              <a:buNone/>
            </a:pPr>
            <a:endParaRPr lang="en-US" sz="800" dirty="0"/>
          </a:p>
          <a:p>
            <a:r>
              <a:rPr lang="en-US" dirty="0" smtClean="0"/>
              <a:t>Romans 15:16</a:t>
            </a:r>
          </a:p>
          <a:p>
            <a:r>
              <a:rPr lang="en-US" dirty="0" smtClean="0"/>
              <a:t>2 Thessalonians 2:13</a:t>
            </a:r>
          </a:p>
          <a:p>
            <a:r>
              <a:rPr lang="en-US" dirty="0" smtClean="0"/>
              <a:t>1 Peter 1:2</a:t>
            </a:r>
            <a:endParaRPr lang="en-US" dirty="0"/>
          </a:p>
        </p:txBody>
      </p:sp>
      <p:sp>
        <p:nvSpPr>
          <p:cNvPr id="5" name="Content Placeholder 4"/>
          <p:cNvSpPr>
            <a:spLocks noGrp="1"/>
          </p:cNvSpPr>
          <p:nvPr>
            <p:ph sz="half" idx="2"/>
          </p:nvPr>
        </p:nvSpPr>
        <p:spPr/>
        <p:txBody>
          <a:bodyPr/>
          <a:lstStyle/>
          <a:p>
            <a:endParaRPr lang="en-US"/>
          </a:p>
        </p:txBody>
      </p:sp>
    </p:spTree>
    <p:extLst>
      <p:ext uri="{BB962C8B-B14F-4D97-AF65-F5344CB8AC3E}">
        <p14:creationId xmlns:p14="http://schemas.microsoft.com/office/powerpoint/2010/main" val="290122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sz="half" idx="1"/>
          </p:nvPr>
        </p:nvSpPr>
        <p:spPr/>
        <p:txBody>
          <a:bodyPr>
            <a:normAutofit/>
          </a:bodyPr>
          <a:lstStyle/>
          <a:p>
            <a:pPr marL="0" indent="0">
              <a:buNone/>
            </a:pPr>
            <a:r>
              <a:rPr lang="en-US" dirty="0" smtClean="0"/>
              <a:t>The Holy Spirit sanctifies the Christian.</a:t>
            </a:r>
            <a:endParaRPr lang="en-US" dirty="0"/>
          </a:p>
          <a:p>
            <a:pPr marL="0" indent="0">
              <a:buNone/>
            </a:pPr>
            <a:endParaRPr lang="en-US" sz="800" dirty="0"/>
          </a:p>
          <a:p>
            <a:r>
              <a:rPr lang="en-US" dirty="0" smtClean="0"/>
              <a:t>Romans 15:16</a:t>
            </a:r>
          </a:p>
          <a:p>
            <a:r>
              <a:rPr lang="en-US" dirty="0" smtClean="0"/>
              <a:t>2 Thessalonians 2:13</a:t>
            </a:r>
          </a:p>
          <a:p>
            <a:r>
              <a:rPr lang="en-US" dirty="0" smtClean="0"/>
              <a:t>1 Peter 1:2</a:t>
            </a:r>
            <a:endParaRPr lang="en-US" dirty="0"/>
          </a:p>
        </p:txBody>
      </p:sp>
      <p:sp>
        <p:nvSpPr>
          <p:cNvPr id="4" name="Content Placeholder 3"/>
          <p:cNvSpPr>
            <a:spLocks noGrp="1"/>
          </p:cNvSpPr>
          <p:nvPr>
            <p:ph sz="half" idx="2"/>
          </p:nvPr>
        </p:nvSpPr>
        <p:spPr/>
        <p:txBody>
          <a:bodyPr>
            <a:normAutofit/>
          </a:bodyPr>
          <a:lstStyle/>
          <a:p>
            <a:pPr marL="0" indent="0">
              <a:buNone/>
            </a:pPr>
            <a:r>
              <a:rPr lang="en-US" dirty="0" smtClean="0"/>
              <a:t>“Sanctify </a:t>
            </a:r>
            <a:r>
              <a:rPr lang="en-US" dirty="0"/>
              <a:t>them by Your truth. Your word is </a:t>
            </a:r>
            <a:r>
              <a:rPr lang="en-US" dirty="0" smtClean="0"/>
              <a:t>truth.”</a:t>
            </a:r>
          </a:p>
          <a:p>
            <a:pPr marL="0" indent="0">
              <a:buNone/>
            </a:pPr>
            <a:endParaRPr lang="en-US" sz="800" dirty="0"/>
          </a:p>
          <a:p>
            <a:pPr marL="0" indent="0">
              <a:buNone/>
            </a:pPr>
            <a:r>
              <a:rPr lang="en-US" dirty="0" smtClean="0"/>
              <a:t>John 17:17</a:t>
            </a:r>
            <a:endParaRPr lang="en-US" dirty="0"/>
          </a:p>
        </p:txBody>
      </p:sp>
    </p:spTree>
    <p:extLst>
      <p:ext uri="{BB962C8B-B14F-4D97-AF65-F5344CB8AC3E}">
        <p14:creationId xmlns:p14="http://schemas.microsoft.com/office/powerpoint/2010/main" val="2622599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1. The Holy Spirit Leads the Christian</a:t>
            </a:r>
            <a:endParaRPr lang="en-US" b="1" i="1" dirty="0"/>
          </a:p>
        </p:txBody>
      </p:sp>
      <p:sp>
        <p:nvSpPr>
          <p:cNvPr id="3" name="Content Placeholder 2"/>
          <p:cNvSpPr>
            <a:spLocks noGrp="1"/>
          </p:cNvSpPr>
          <p:nvPr>
            <p:ph idx="1"/>
          </p:nvPr>
        </p:nvSpPr>
        <p:spPr/>
        <p:txBody>
          <a:bodyPr>
            <a:normAutofit/>
          </a:bodyPr>
          <a:lstStyle/>
          <a:p>
            <a:r>
              <a:rPr lang="en-US" dirty="0" smtClean="0"/>
              <a:t>One who responds positively to the leading of the Holy Spirit will manifest a change in his conduct. </a:t>
            </a:r>
          </a:p>
          <a:p>
            <a:pPr lvl="1"/>
            <a:r>
              <a:rPr lang="en-US" sz="3200" dirty="0" smtClean="0"/>
              <a:t>He will stop walking after the flesh                  (Gal. 5:16).</a:t>
            </a:r>
          </a:p>
          <a:p>
            <a:pPr lvl="1"/>
            <a:r>
              <a:rPr lang="en-US" sz="3200" dirty="0" smtClean="0"/>
              <a:t>He will bear the fruit of the Spirit in                    his life (Gal. 5:22-23). </a:t>
            </a:r>
            <a:endParaRPr lang="en-US" sz="3200" dirty="0"/>
          </a:p>
        </p:txBody>
      </p:sp>
    </p:spTree>
    <p:extLst>
      <p:ext uri="{BB962C8B-B14F-4D97-AF65-F5344CB8AC3E}">
        <p14:creationId xmlns:p14="http://schemas.microsoft.com/office/powerpoint/2010/main" val="965532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888</Words>
  <Application>Microsoft Office PowerPoint</Application>
  <PresentationFormat>On-screen Show (4:3)</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The Holy Spirit           and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1. The Holy Spirit Leads the Christian</vt:lpstr>
      <vt:lpstr>2. The Holy Spirit Bears Witness        With the Christian</vt:lpstr>
      <vt:lpstr>2. The Holy Spirit Bears Witness        With the Christian</vt:lpstr>
      <vt:lpstr>3. The Holy Spirit Helps the            Christian With His Prayers</vt:lpstr>
      <vt:lpstr>4. The Holy Spirit Strengthens the Christian</vt:lpstr>
      <vt:lpstr>4. The Holy Spirit Strengthens the Christian</vt:lpstr>
      <vt:lpstr>4. The Holy Spirit Strengthens the Christian</vt:lpstr>
      <vt:lpstr>4. The Holy Spirit Strengthens the Christian</vt:lpstr>
      <vt:lpstr>The Holy Spirit and the Christian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Heath</dc:creator>
  <cp:lastModifiedBy>Guest</cp:lastModifiedBy>
  <cp:revision>55</cp:revision>
  <dcterms:created xsi:type="dcterms:W3CDTF">2013-05-08T14:23:39Z</dcterms:created>
  <dcterms:modified xsi:type="dcterms:W3CDTF">2013-06-02T21:48:15Z</dcterms:modified>
</cp:coreProperties>
</file>