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2AD4F33-B460-4D7A-89EB-0BAE0F3F17B1}" type="datetimeFigureOut">
              <a:rPr lang="en-US" smtClean="0"/>
              <a:t>5/18/2013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D680948-519B-4BC2-9939-6A0CB9E569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AD4F33-B460-4D7A-89EB-0BAE0F3F17B1}" type="datetimeFigureOut">
              <a:rPr lang="en-US" smtClean="0"/>
              <a:t>5/18/2013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680948-519B-4BC2-9939-6A0CB9E569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AD4F33-B460-4D7A-89EB-0BAE0F3F17B1}" type="datetimeFigureOut">
              <a:rPr lang="en-US" smtClean="0"/>
              <a:t>5/18/2013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680948-519B-4BC2-9939-6A0CB9E569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AD4F33-B460-4D7A-89EB-0BAE0F3F17B1}" type="datetimeFigureOut">
              <a:rPr lang="en-US" smtClean="0"/>
              <a:t>5/18/2013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680948-519B-4BC2-9939-6A0CB9E5696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AD4F33-B460-4D7A-89EB-0BAE0F3F17B1}" type="datetimeFigureOut">
              <a:rPr lang="en-US" smtClean="0"/>
              <a:t>5/18/2013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680948-519B-4BC2-9939-6A0CB9E5696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AD4F33-B460-4D7A-89EB-0BAE0F3F17B1}" type="datetimeFigureOut">
              <a:rPr lang="en-US" smtClean="0"/>
              <a:t>5/18/2013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680948-519B-4BC2-9939-6A0CB9E5696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AD4F33-B460-4D7A-89EB-0BAE0F3F17B1}" type="datetimeFigureOut">
              <a:rPr lang="en-US" smtClean="0"/>
              <a:t>5/18/2013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680948-519B-4BC2-9939-6A0CB9E5696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AD4F33-B460-4D7A-89EB-0BAE0F3F17B1}" type="datetimeFigureOut">
              <a:rPr lang="en-US" smtClean="0"/>
              <a:t>5/18/2013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680948-519B-4BC2-9939-6A0CB9E5696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AD4F33-B460-4D7A-89EB-0BAE0F3F17B1}" type="datetimeFigureOut">
              <a:rPr lang="en-US" smtClean="0"/>
              <a:t>5/18/2013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680948-519B-4BC2-9939-6A0CB9E569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2AD4F33-B460-4D7A-89EB-0BAE0F3F17B1}" type="datetimeFigureOut">
              <a:rPr lang="en-US" smtClean="0"/>
              <a:t>5/18/2013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680948-519B-4BC2-9939-6A0CB9E5696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2AD4F33-B460-4D7A-89EB-0BAE0F3F17B1}" type="datetimeFigureOut">
              <a:rPr lang="en-US" smtClean="0"/>
              <a:t>5/18/2013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D680948-519B-4BC2-9939-6A0CB9E5696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2AD4F33-B460-4D7A-89EB-0BAE0F3F17B1}" type="datetimeFigureOut">
              <a:rPr lang="en-US" smtClean="0"/>
              <a:t>5/18/2013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D680948-519B-4BC2-9939-6A0CB9E569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/>
              <a:t>Reasoned</a:t>
            </a:r>
          </a:p>
          <a:p>
            <a:pPr marL="400050" lvl="1" indent="0">
              <a:buNone/>
            </a:pPr>
            <a:r>
              <a:rPr lang="en-US" sz="3200" dirty="0" smtClean="0"/>
              <a:t>Righteousness</a:t>
            </a:r>
          </a:p>
          <a:p>
            <a:pPr marL="400050" lvl="1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Temperance (Self-Control)</a:t>
            </a:r>
          </a:p>
          <a:p>
            <a:pPr marL="400050" lvl="1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	Judgment to Come</a:t>
            </a:r>
          </a:p>
          <a:p>
            <a:pPr marL="400050" lvl="1" indent="0">
              <a:buNone/>
            </a:pPr>
            <a:endParaRPr lang="en-US" sz="3200" dirty="0"/>
          </a:p>
          <a:p>
            <a:pPr marL="400050" lvl="1" indent="0">
              <a:buNone/>
            </a:pPr>
            <a:endParaRPr lang="en-US" sz="3200" dirty="0" smtClean="0"/>
          </a:p>
          <a:p>
            <a:pPr marL="400050" lvl="1" indent="0"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Felix Trembled</a:t>
            </a:r>
            <a:endParaRPr lang="en-US" sz="36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Felix Trembled Acts 24:24-25</a:t>
            </a:r>
            <a:endParaRPr lang="en-US" dirty="0"/>
          </a:p>
        </p:txBody>
      </p:sp>
      <p:pic>
        <p:nvPicPr>
          <p:cNvPr id="1027" name="Picture 3" descr="C:\Users\Becky\AppData\Local\Microsoft\Windows\Temporary Internet Files\Content.IE5\1UZT7ZN4\MP900341629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7781" y="3429000"/>
            <a:ext cx="2286000" cy="2263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963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dirty="0" smtClean="0"/>
              <a:t>What Some teach?</a:t>
            </a:r>
          </a:p>
          <a:p>
            <a:pPr marL="109728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What the Bible teaches!</a:t>
            </a:r>
          </a:p>
          <a:p>
            <a:pPr marL="109728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Accountability</a:t>
            </a:r>
          </a:p>
          <a:p>
            <a:pPr marL="109728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When will it be?</a:t>
            </a:r>
          </a:p>
          <a:p>
            <a:pPr marL="109728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Who will be there?</a:t>
            </a:r>
          </a:p>
          <a:p>
            <a:pPr marL="109728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How will we recognize that Day?</a:t>
            </a:r>
          </a:p>
          <a:p>
            <a:pPr marL="109728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What is the Criteria for Judgment?</a:t>
            </a:r>
            <a:endParaRPr lang="en-US" sz="2800" dirty="0"/>
          </a:p>
          <a:p>
            <a:pPr marL="109728" indent="0">
              <a:buNone/>
            </a:pPr>
            <a:endParaRPr lang="en-US" sz="2800" dirty="0" smtClean="0"/>
          </a:p>
          <a:p>
            <a:pPr marL="109728" indent="0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Are you Trembling?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Judgment to Come</a:t>
            </a:r>
            <a:endParaRPr lang="en-US" dirty="0"/>
          </a:p>
        </p:txBody>
      </p:sp>
      <p:pic>
        <p:nvPicPr>
          <p:cNvPr id="2050" name="Picture 2" descr="C:\Users\Becky\AppData\Local\Microsoft\Windows\Temporary Internet Files\Content.IE5\ZAEIEK34\MP90030571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066800"/>
            <a:ext cx="2715768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9964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</TotalTime>
  <Words>13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Concourse</vt:lpstr>
      <vt:lpstr>Felix Trembled Acts 24:24-25</vt:lpstr>
      <vt:lpstr>Judgment to Come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Felix Trembled Acts 24:24-25</dc:title>
  <dc:creator>Becky</dc:creator>
  <cp:lastModifiedBy>Becky</cp:lastModifiedBy>
  <cp:revision>6</cp:revision>
  <dcterms:created xsi:type="dcterms:W3CDTF">2013-05-19T00:23:57Z</dcterms:created>
  <dcterms:modified xsi:type="dcterms:W3CDTF">2013-05-19T01:15:36Z</dcterms:modified>
</cp:coreProperties>
</file>