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4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E8D4-D755-4328-9564-8BB99CF278D5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85DB-678B-4B26-8DB9-A6863A7E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7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E8D4-D755-4328-9564-8BB99CF278D5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85DB-678B-4B26-8DB9-A6863A7E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5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E8D4-D755-4328-9564-8BB99CF278D5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85DB-678B-4B26-8DB9-A6863A7E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9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E8D4-D755-4328-9564-8BB99CF278D5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85DB-678B-4B26-8DB9-A6863A7E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20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E8D4-D755-4328-9564-8BB99CF278D5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85DB-678B-4B26-8DB9-A6863A7E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2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E8D4-D755-4328-9564-8BB99CF278D5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85DB-678B-4B26-8DB9-A6863A7E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5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E8D4-D755-4328-9564-8BB99CF278D5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85DB-678B-4B26-8DB9-A6863A7E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E8D4-D755-4328-9564-8BB99CF278D5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85DB-678B-4B26-8DB9-A6863A7E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2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E8D4-D755-4328-9564-8BB99CF278D5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85DB-678B-4B26-8DB9-A6863A7E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7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E8D4-D755-4328-9564-8BB99CF278D5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85DB-678B-4B26-8DB9-A6863A7E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7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E8D4-D755-4328-9564-8BB99CF278D5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85DB-678B-4B26-8DB9-A6863A7E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DE8D4-D755-4328-9564-8BB99CF278D5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285DB-678B-4B26-8DB9-A6863A7EB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1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</a:rPr>
              <a:t>“Lord, Is It I?”</a:t>
            </a:r>
            <a:endParaRPr lang="en-US" sz="6600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67000" y="2133600"/>
            <a:ext cx="3733800" cy="762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Matthew 26:20-25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2.bp.blogspot.com/-XtoX0PlKabY/TyB3k6XyzfI/AAAAAAAAAjw/fZfJzrTYqAg/s1600/isitiLo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324" y="3028949"/>
            <a:ext cx="3789476" cy="2838451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57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>
            <a:normAutofit/>
          </a:bodyPr>
          <a:lstStyle/>
          <a:p>
            <a:r>
              <a:rPr lang="en-US" sz="5400" b="1" i="1" dirty="0" smtClean="0"/>
              <a:t>“Lord, Is It I?”</a:t>
            </a:r>
            <a:endParaRPr lang="en-US" sz="5400" b="1" i="1" dirty="0"/>
          </a:p>
        </p:txBody>
      </p:sp>
      <p:pic>
        <p:nvPicPr>
          <p:cNvPr id="2050" name="Picture 2" descr="http://3.bp.blogspot.com/-zLMacEPaVRQ/T8I3NSjpiZI/AAAAAAAABxk/aLMLz0s3KYM/s1600/ques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793" y="193977"/>
            <a:ext cx="1868807" cy="186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58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>
            <a:normAutofit/>
          </a:bodyPr>
          <a:lstStyle/>
          <a:p>
            <a:r>
              <a:rPr lang="en-US" sz="5400" b="1" i="1" dirty="0" smtClean="0"/>
              <a:t>“Lord, Is It I?”</a:t>
            </a:r>
            <a:endParaRPr lang="en-US" sz="5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“Therefore let him who thinks he stands take heed lest he fall.” </a:t>
            </a:r>
          </a:p>
          <a:p>
            <a:pPr marL="0" indent="0" algn="r">
              <a:buNone/>
            </a:pPr>
            <a:r>
              <a:rPr lang="en-US" sz="4000" dirty="0" smtClean="0"/>
              <a:t>1 Corinthians 10:12</a:t>
            </a:r>
            <a:endParaRPr lang="en-US" sz="4000" dirty="0"/>
          </a:p>
        </p:txBody>
      </p:sp>
      <p:pic>
        <p:nvPicPr>
          <p:cNvPr id="2050" name="Picture 2" descr="http://3.bp.blogspot.com/-zLMacEPaVRQ/T8I3NSjpiZI/AAAAAAAABxk/aLMLz0s3KYM/s1600/ques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793" y="193977"/>
            <a:ext cx="1868807" cy="186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12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>
            <a:normAutofit/>
          </a:bodyPr>
          <a:lstStyle/>
          <a:p>
            <a:r>
              <a:rPr lang="en-US" sz="5400" b="1" i="1" dirty="0" smtClean="0"/>
              <a:t>“Lord, Is It I?”</a:t>
            </a:r>
            <a:endParaRPr lang="en-US" sz="5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 Can Forsake Him </a:t>
            </a:r>
            <a:r>
              <a:rPr lang="en-US" sz="3600" dirty="0" smtClean="0"/>
              <a:t>-                                              2 Tim. 4:9-10; Heb. 3:12-13</a:t>
            </a:r>
          </a:p>
          <a:p>
            <a:r>
              <a:rPr lang="en-US" sz="3600" b="1" dirty="0" smtClean="0"/>
              <a:t>I Can Be Ashamed of Him </a:t>
            </a:r>
            <a:r>
              <a:rPr lang="en-US" sz="3600" dirty="0" smtClean="0"/>
              <a:t>-                         Mark 8:38; Matt. 10:32-33; Rom. 1:16</a:t>
            </a:r>
          </a:p>
          <a:p>
            <a:r>
              <a:rPr lang="en-US" sz="3600" b="1" dirty="0" smtClean="0"/>
              <a:t>I Can Tolerate </a:t>
            </a:r>
            <a:r>
              <a:rPr lang="en-US" sz="3600" b="1" smtClean="0"/>
              <a:t>Sin and Error </a:t>
            </a:r>
            <a:r>
              <a:rPr lang="en-US" sz="3600" dirty="0" smtClean="0"/>
              <a:t>-                                            1 Cor. 5:1-2; Rev. 2:20</a:t>
            </a:r>
            <a:endParaRPr lang="en-US" sz="3600" dirty="0"/>
          </a:p>
        </p:txBody>
      </p:sp>
      <p:pic>
        <p:nvPicPr>
          <p:cNvPr id="2050" name="Picture 2" descr="http://3.bp.blogspot.com/-zLMacEPaVRQ/T8I3NSjpiZI/AAAAAAAABxk/aLMLz0s3KYM/s1600/ques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793" y="193977"/>
            <a:ext cx="1868807" cy="186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3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>
            <a:normAutofit/>
          </a:bodyPr>
          <a:lstStyle/>
          <a:p>
            <a:r>
              <a:rPr lang="en-US" sz="5400" b="1" i="1" dirty="0" smtClean="0"/>
              <a:t>“Lord, Is It I?”</a:t>
            </a:r>
            <a:endParaRPr lang="en-US" sz="5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 Can Contend Earnestly For the Faith </a:t>
            </a:r>
            <a:r>
              <a:rPr lang="en-US" sz="3600" dirty="0" smtClean="0"/>
              <a:t>-                                              Jude 3; 2 Tim. 2:15; Phil. 1:17</a:t>
            </a:r>
          </a:p>
          <a:p>
            <a:r>
              <a:rPr lang="en-US" sz="3600" b="1" dirty="0" smtClean="0"/>
              <a:t>I Can Give My Life in Service to Others </a:t>
            </a:r>
            <a:r>
              <a:rPr lang="en-US" sz="3600" dirty="0" smtClean="0"/>
              <a:t>- Matt. 25:34-40; Gal. 6:10; Mark 14:8</a:t>
            </a:r>
          </a:p>
          <a:p>
            <a:r>
              <a:rPr lang="en-US" sz="3600" b="1" dirty="0" smtClean="0"/>
              <a:t>I Can Win the Crown of Life </a:t>
            </a:r>
            <a:r>
              <a:rPr lang="en-US" sz="3600" dirty="0" smtClean="0"/>
              <a:t>-                     2 Tim. 4:6-8; Rev. 2:10</a:t>
            </a:r>
            <a:endParaRPr lang="en-US" sz="3600" dirty="0"/>
          </a:p>
        </p:txBody>
      </p:sp>
      <p:pic>
        <p:nvPicPr>
          <p:cNvPr id="2050" name="Picture 2" descr="http://3.bp.blogspot.com/-zLMacEPaVRQ/T8I3NSjpiZI/AAAAAAAABxk/aLMLz0s3KYM/s1600/ques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793" y="193977"/>
            <a:ext cx="1868807" cy="186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25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>
            <a:normAutofit/>
          </a:bodyPr>
          <a:lstStyle/>
          <a:p>
            <a:r>
              <a:rPr lang="en-US" sz="5400" b="1" i="1" dirty="0" smtClean="0"/>
              <a:t>“Lord, Is It I?”</a:t>
            </a:r>
            <a:endParaRPr lang="en-US" sz="5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4068763"/>
          </a:xfrm>
        </p:spPr>
        <p:txBody>
          <a:bodyPr>
            <a:normAutofit/>
          </a:bodyPr>
          <a:lstStyle/>
          <a:p>
            <a:r>
              <a:rPr lang="en-US" b="1" dirty="0" smtClean="0"/>
              <a:t>We are created </a:t>
            </a:r>
            <a:r>
              <a:rPr lang="en-US" b="1" dirty="0"/>
              <a:t>with free will, which means </a:t>
            </a:r>
            <a:r>
              <a:rPr lang="en-US" b="1" dirty="0" smtClean="0"/>
              <a:t>each </a:t>
            </a:r>
            <a:r>
              <a:rPr lang="en-US" b="1" dirty="0"/>
              <a:t>one of us is capable </a:t>
            </a:r>
            <a:r>
              <a:rPr lang="en-US" b="1" dirty="0" smtClean="0"/>
              <a:t>of </a:t>
            </a:r>
            <a:r>
              <a:rPr lang="en-US" b="1" dirty="0"/>
              <a:t>choosing faithfulness or unfaithfulness. </a:t>
            </a:r>
          </a:p>
          <a:p>
            <a:pPr lvl="1"/>
            <a:r>
              <a:rPr lang="en-US" sz="3200" b="1" dirty="0"/>
              <a:t>We can betray the Lord and forfeit our salvation.</a:t>
            </a:r>
          </a:p>
          <a:p>
            <a:pPr lvl="1"/>
            <a:r>
              <a:rPr lang="en-US" sz="3200" b="1" dirty="0"/>
              <a:t>We can be faithful until death and receive the crown of life. </a:t>
            </a:r>
          </a:p>
        </p:txBody>
      </p:sp>
      <p:pic>
        <p:nvPicPr>
          <p:cNvPr id="2050" name="Picture 2" descr="http://3.bp.blogspot.com/-zLMacEPaVRQ/T8I3NSjpiZI/AAAAAAAABxk/aLMLz0s3KYM/s1600/ques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793" y="193977"/>
            <a:ext cx="1868807" cy="186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09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205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“Lord, Is It I?”</vt:lpstr>
      <vt:lpstr>“Lord, Is It I?”</vt:lpstr>
      <vt:lpstr>“Lord, Is It I?”</vt:lpstr>
      <vt:lpstr>“Lord, Is It I?”</vt:lpstr>
      <vt:lpstr>“Lord, Is It I?”</vt:lpstr>
      <vt:lpstr>“Lord, Is It I?”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7</cp:revision>
  <dcterms:created xsi:type="dcterms:W3CDTF">2013-05-11T14:19:17Z</dcterms:created>
  <dcterms:modified xsi:type="dcterms:W3CDTF">2013-05-13T00:50:33Z</dcterms:modified>
</cp:coreProperties>
</file>