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French Script MT" pitchFamily="66" charset="0"/>
      <p:regular r:id="rId10"/>
    </p:embeddedFont>
    <p:embeddedFont>
      <p:font typeface="Bodoni MT Poster Compressed" pitchFamily="18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BC5F66-A26A-4269-8E38-048ECCA8983D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F038BD-2B66-418A-9DFF-C94B4500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87F56CA-9993-40EB-8577-C60DEF7D74CC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5994-6403-40FF-922E-41E321A1601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F4CC-3C1D-4506-BB79-6A72065B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7793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6B97-8D3B-49FA-9C93-F363B1ED42D3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BB1D-7111-4CAC-A97B-86F96D3A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214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2E41-5FF6-4E25-A4D2-1C2A9E0FF51C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ADA9-6F43-4C07-B8D8-34EAC212F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916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C421-14CC-44BF-A74D-EBA3D1F5F5E4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7E29-C4F3-49A7-9291-C7794A81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570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978E-3C23-4BB4-B6CD-B6142F5B5542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47E9-B33E-48D5-B035-F1AAEC630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2997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71D2-A554-46FE-9A64-170E7B0BF239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0993-E3E7-4803-B7F0-AD4A028A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940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C463-FEB0-4C6B-B6BD-0408252FBE7D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5D3B-FAA3-427E-B1C6-5E47F97B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25445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535F-677B-4D5F-89FE-02203463CFB2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9E73-4DA6-4BD4-9076-D66CB8E5B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9010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1EFD-64EE-47F1-9E0F-BCE27CB5AB91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7773-4ADC-439D-830A-2BFFA479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509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4923-41AB-4A87-A9B0-C30596FF70C3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D4C2-3736-4787-BFDE-E96A171DB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8388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6AEC-38AB-47C1-8B0D-4681B8B34F2C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C7A6-85A3-4D34-8FFC-F3386CA8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383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0B18-C6B5-47EC-B39A-392A99B929A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4DA1-DAC8-4FE3-9D58-22857E6EF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910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D925-0551-4D6E-A4D7-8AB6B9EDF3B9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76F6-8289-4D62-BA49-034A71796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268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F2BC-DD98-40C0-AAF8-A93FC6EB98CD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D6F3-403F-48CA-82F4-D4CC7121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6227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6823-3763-4C55-9BB0-3A7F738DADFE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C456-6A99-48DE-9E11-DFF726C4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9996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E397-1D0F-47E9-9844-F5B9E9400027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BBA6-A156-46E1-BCE0-703F02908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6577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4FBF-D29E-4146-9859-440C659D3C60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99E3-A821-4F22-B221-7589867D9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3422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AFDE-0CC9-427F-BA8F-0B194F7AB921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F3F1-75C3-4A5B-8FF0-76B9675C3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3310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C22B-23B5-48C6-859B-A5150344BE12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BBBE-33F8-494A-A658-A7D507DC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1478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2CD9-F5D0-4F28-8F73-0D5C425099B6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732C-F5A1-422C-B970-202CEB130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4978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5A0-7BAC-4B76-ABDA-465BC997CD4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E7FE-F14B-4059-8C86-68AA7CB5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7516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DB2E-9BAF-412B-8837-8EE8EC685E26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3B24-E368-424F-B46D-72D8356F5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33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192B-9178-437C-813F-C72629410626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B388-385C-43D5-8FE6-3D24B2549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3112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DC89-E7BF-4DDF-8432-E0AEEDEF0367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045D-875B-451E-86D4-87DAC7BED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6398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F1E1-8AEA-4009-AF2D-2BEE46B89B49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2177-19E8-43BD-83E7-091DD4A46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0764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B0FD-FB4E-458B-AE0C-06D9B7B3054C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3C9C-D67F-4F92-B37B-580BFEB8F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8199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131E-2A94-4D8F-B9CA-71D5DB4391AE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56E9-C881-46D5-A28E-8D32DE84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610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6223-4D0F-440B-B6BA-8A6D99AB6926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C1D8-779B-4CFF-A525-95A799ABF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458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EB73-7121-4C6F-9D22-FE6811B49FAD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487A-BE76-4BC1-890A-B3F6E55C6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914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A2DE-2333-48BB-BFC8-67E212BB341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D46C-2A91-493B-A464-84925EC9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871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47EC-F19D-459A-AA2D-D32B806DEF0E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A32-7E83-4FF5-864F-0E6721B1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7084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F00D-BCC8-48A2-A068-DB13EE1871BF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47A12-13E2-4B67-BD22-3C12994F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3079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D7B2-53F8-4F92-B6E3-FCAC69C06D3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98A3-5298-4154-8009-4E964C3C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887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46EF2-03A9-4EA0-B1BE-02B36FE202FE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94DEF-02F0-458F-8CAD-C74537FCD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B34EE-FC5B-4C20-8660-5B8C38A194CF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5C296-E0E0-499B-9A57-5AB2C3EDE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B4D56-C025-4FAE-9156-145E9B023244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EC6B8-775F-4CC7-BAD9-661BBFF1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0" y="76200"/>
            <a:ext cx="8425640" cy="672546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2557272"/>
            <a:ext cx="1706880" cy="1362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"/>
            <a:ext cx="2972872" cy="3314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30" y="136300"/>
            <a:ext cx="3652014" cy="2759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799"/>
            <a:ext cx="4049033" cy="30441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300"/>
            <a:ext cx="4314266" cy="32357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2557272"/>
            <a:ext cx="1706880" cy="13624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74"/>
            <a:ext cx="302895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08" y="109728"/>
            <a:ext cx="3263392" cy="244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"/>
            <a:ext cx="27569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73999"/>
            <a:ext cx="20574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562600"/>
            <a:ext cx="1422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48429" y="3818744"/>
            <a:ext cx="4381500" cy="3038475"/>
            <a:chOff x="4748429" y="3818744"/>
            <a:chExt cx="4381500" cy="3038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429" y="3818744"/>
              <a:ext cx="4381500" cy="30384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4748429" y="3818744"/>
              <a:ext cx="43815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 Poster Compressed" pitchFamily="18" charset="0"/>
                </a:rPr>
                <a:t>Wichita State 70, Ohio State 66</a:t>
              </a:r>
              <a:endPara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itchFamily="18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2557272"/>
            <a:ext cx="1706880" cy="1362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9"/>
            <a:ext cx="3503806" cy="233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2550"/>
            <a:ext cx="25908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" y="3923445"/>
            <a:ext cx="40386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8" y="3810000"/>
            <a:ext cx="4283242" cy="305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286000" cy="341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8156" y="5948326"/>
            <a:ext cx="8686800" cy="886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598" y="4724400"/>
            <a:ext cx="8686800" cy="886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8156" y="3544013"/>
            <a:ext cx="8686800" cy="886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2362200"/>
            <a:ext cx="8686800" cy="886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066800"/>
            <a:ext cx="8686800" cy="886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62530" y="-152400"/>
            <a:ext cx="641893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nch Script MT" pitchFamily="66" charset="0"/>
                <a:cs typeface="+mn-cs"/>
              </a:rPr>
              <a:t>Having a Bad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71575"/>
            <a:ext cx="9144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David and the People ~ 1 Samuel 30:3-4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Godly Man Job ~ Job 1:13-21; 2:7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Prophet Ezekiel ~ Ezekiel 24:15-18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King Hezekiah ~ 2 Kings 19:8-13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Thief on the Cross ~ Luke 23:39-43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50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French Script MT</vt:lpstr>
      <vt:lpstr>Bodoni MT Poster Compressed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Guest</cp:lastModifiedBy>
  <cp:revision>23</cp:revision>
  <dcterms:created xsi:type="dcterms:W3CDTF">2011-11-07T13:20:40Z</dcterms:created>
  <dcterms:modified xsi:type="dcterms:W3CDTF">2013-05-06T02:34:45Z</dcterms:modified>
</cp:coreProperties>
</file>