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AEEC12-123A-4048-B124-0E1C55C0F13C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A54414-0F1D-4059-9C4F-4B1962AF7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1958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A54414-0F1D-4059-9C4F-4B1962AF77F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4076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490A587E-FCDB-4515-A744-15416FBFBB14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3976891-12AC-4B38-AB19-DA178CB13BB2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A587E-FCDB-4515-A744-15416FBFBB14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76891-12AC-4B38-AB19-DA178CB13B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A587E-FCDB-4515-A744-15416FBFBB14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76891-12AC-4B38-AB19-DA178CB13B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A587E-FCDB-4515-A744-15416FBFBB14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76891-12AC-4B38-AB19-DA178CB13B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A587E-FCDB-4515-A744-15416FBFBB14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76891-12AC-4B38-AB19-DA178CB13B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A587E-FCDB-4515-A744-15416FBFBB14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76891-12AC-4B38-AB19-DA178CB13B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A587E-FCDB-4515-A744-15416FBFBB14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76891-12AC-4B38-AB19-DA178CB13B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A587E-FCDB-4515-A744-15416FBFBB14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76891-12AC-4B38-AB19-DA178CB13B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A587E-FCDB-4515-A744-15416FBFBB14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76891-12AC-4B38-AB19-DA178CB13B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A587E-FCDB-4515-A744-15416FBFBB14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76891-12AC-4B38-AB19-DA178CB13BB2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A587E-FCDB-4515-A744-15416FBFBB14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76891-12AC-4B38-AB19-DA178CB13B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490A587E-FCDB-4515-A744-15416FBFBB14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E3976891-12AC-4B38-AB19-DA178CB13BB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Praying For Evangelism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Luke 10:1-3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861132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62000"/>
            <a:ext cx="7024744" cy="801136"/>
          </a:xfrm>
        </p:spPr>
        <p:txBody>
          <a:bodyPr/>
          <a:lstStyle/>
          <a:p>
            <a:r>
              <a:rPr lang="en-US" b="1" i="1" dirty="0" smtClean="0"/>
              <a:t>Praying For Evangelism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28800"/>
            <a:ext cx="7033708" cy="4114800"/>
          </a:xfrm>
        </p:spPr>
        <p:txBody>
          <a:bodyPr>
            <a:noAutofit/>
          </a:bodyPr>
          <a:lstStyle/>
          <a:p>
            <a:pPr marL="514350" indent="-514350">
              <a:buSzPct val="96000"/>
              <a:buFont typeface="+mj-lt"/>
              <a:buAutoNum type="arabicPeriod"/>
            </a:pPr>
            <a:r>
              <a:rPr lang="en-US" sz="2800" b="1" dirty="0" smtClean="0"/>
              <a:t>Pray For Laborers </a:t>
            </a:r>
            <a:r>
              <a:rPr lang="en-US" sz="2800" dirty="0" smtClean="0"/>
              <a:t>- Luke 10:2</a:t>
            </a:r>
          </a:p>
          <a:p>
            <a:pPr marL="514350" indent="-514350">
              <a:buSzPct val="96000"/>
              <a:buFont typeface="+mj-lt"/>
              <a:buAutoNum type="arabicPeriod"/>
            </a:pPr>
            <a:r>
              <a:rPr lang="en-US" sz="2800" b="1" dirty="0" smtClean="0"/>
              <a:t>Pray For Peace and the Swift Advance of the Gospel </a:t>
            </a:r>
            <a:r>
              <a:rPr lang="en-US" sz="2800" dirty="0" smtClean="0"/>
              <a:t>- 1 Tim. 2:1-4</a:t>
            </a:r>
          </a:p>
          <a:p>
            <a:pPr marL="514350" indent="-514350">
              <a:buSzPct val="96000"/>
              <a:buFont typeface="+mj-lt"/>
              <a:buAutoNum type="arabicPeriod"/>
            </a:pPr>
            <a:r>
              <a:rPr lang="en-US" sz="2800" b="1" dirty="0" smtClean="0"/>
              <a:t>Pray For Opportunities To Teach Others </a:t>
            </a:r>
            <a:r>
              <a:rPr lang="en-US" sz="2800" dirty="0" smtClean="0"/>
              <a:t>- Col. 4:2-4</a:t>
            </a:r>
          </a:p>
          <a:p>
            <a:pPr marL="514350" indent="-514350">
              <a:buSzPct val="96000"/>
              <a:buFont typeface="+mj-lt"/>
              <a:buAutoNum type="arabicPeriod"/>
            </a:pPr>
            <a:r>
              <a:rPr lang="en-US" sz="2800" b="1" dirty="0" smtClean="0"/>
              <a:t>Pray For the Salvation of Specific People </a:t>
            </a:r>
            <a:r>
              <a:rPr lang="en-US" sz="2800" dirty="0" smtClean="0"/>
              <a:t>- Rom. 10:1</a:t>
            </a:r>
          </a:p>
          <a:p>
            <a:pPr marL="514350" indent="-514350">
              <a:buSzPct val="96000"/>
              <a:buFont typeface="+mj-lt"/>
              <a:buAutoNum type="arabicPeriod"/>
            </a:pPr>
            <a:r>
              <a:rPr lang="en-US" sz="2800" b="1" dirty="0" smtClean="0"/>
              <a:t>Pray For Boldness </a:t>
            </a:r>
            <a:r>
              <a:rPr lang="en-US" sz="2800" dirty="0" smtClean="0"/>
              <a:t>- Acts 4:29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74875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12</TotalTime>
  <Words>57</Words>
  <Application>Microsoft Office PowerPoint</Application>
  <PresentationFormat>On-screen Show (4:3)</PresentationFormat>
  <Paragraphs>9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Austin</vt:lpstr>
      <vt:lpstr>Praying For Evangelism</vt:lpstr>
      <vt:lpstr>Praying For Evangelism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Praying For Evangelism</dc:title>
  <dc:creator>Heath</dc:creator>
  <cp:lastModifiedBy>Guest</cp:lastModifiedBy>
  <cp:revision>4</cp:revision>
  <dcterms:created xsi:type="dcterms:W3CDTF">2013-04-20T19:23:37Z</dcterms:created>
  <dcterms:modified xsi:type="dcterms:W3CDTF">2013-04-24T18:35:50Z</dcterms:modified>
</cp:coreProperties>
</file>