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4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3E55-C1F1-4221-B322-ACE2DA419796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5270-44AC-4A91-80FE-B381A2429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605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3E55-C1F1-4221-B322-ACE2DA419796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5270-44AC-4A91-80FE-B381A2429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388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3E55-C1F1-4221-B322-ACE2DA419796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5270-44AC-4A91-80FE-B381A2429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064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3E55-C1F1-4221-B322-ACE2DA419796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5270-44AC-4A91-80FE-B381A2429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098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3E55-C1F1-4221-B322-ACE2DA419796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5270-44AC-4A91-80FE-B381A2429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94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3E55-C1F1-4221-B322-ACE2DA419796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5270-44AC-4A91-80FE-B381A2429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168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3E55-C1F1-4221-B322-ACE2DA419796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5270-44AC-4A91-80FE-B381A2429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341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3E55-C1F1-4221-B322-ACE2DA419796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5270-44AC-4A91-80FE-B381A2429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315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3E55-C1F1-4221-B322-ACE2DA419796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5270-44AC-4A91-80FE-B381A2429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6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3E55-C1F1-4221-B322-ACE2DA419796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5270-44AC-4A91-80FE-B381A2429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461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3E55-C1F1-4221-B322-ACE2DA419796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5270-44AC-4A91-80FE-B381A2429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72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23E55-C1F1-4221-B322-ACE2DA419796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B5270-44AC-4A91-80FE-B381A2429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907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wallpaperhint.com/view_image/red-poker-chips-800x600-wallpaper-30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2" t="5152"/>
          <a:stretch/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r>
              <a:rPr lang="en-US" b="1" i="1" dirty="0" smtClean="0">
                <a:solidFill>
                  <a:schemeClr val="bg1"/>
                </a:solidFill>
              </a:rPr>
              <a:t>Gambling On God’s Indifference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743200"/>
            <a:ext cx="6400800" cy="17526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bg1"/>
                </a:solidFill>
              </a:rPr>
              <a:t>Zephaniah 1:12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551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veteranstoday.com/wp-content/uploads/2013/03/fork-in-the-road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276600"/>
            <a:ext cx="5638800" cy="3510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bg1"/>
                </a:solidFill>
              </a:rPr>
              <a:t>God Calls Man Out Of Indifference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Deuteronomy 30:19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Joshua 24:15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1 Kings 18:21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570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bg1"/>
                </a:solidFill>
              </a:rPr>
              <a:t>Zephaniah 1:12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“settled on their lees” KJV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“settled in complacency” NKJV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“stagnant in spirit” NASV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098" name="Picture 2" descr="http://tvxs.gr/sites/default/files/article/2011/04/52800-ancwin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" t="5162" r="2841" b="4751"/>
          <a:stretch/>
        </p:blipFill>
        <p:spPr bwMode="auto">
          <a:xfrm>
            <a:off x="4419600" y="3581400"/>
            <a:ext cx="4495800" cy="31275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369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bg1"/>
                </a:solidFill>
              </a:rPr>
              <a:t>What Causes Indifference?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Idolatry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smtClean="0">
                <a:solidFill>
                  <a:schemeClr val="bg1"/>
                </a:solidFill>
              </a:rPr>
              <a:t>- </a:t>
            </a:r>
            <a:r>
              <a:rPr lang="en-US" sz="3600" smtClean="0">
                <a:solidFill>
                  <a:schemeClr val="bg1"/>
                </a:solidFill>
              </a:rPr>
              <a:t>1:5-6</a:t>
            </a:r>
            <a:endParaRPr lang="en-US" sz="3600" dirty="0" smtClean="0">
              <a:solidFill>
                <a:schemeClr val="bg1"/>
              </a:solidFill>
            </a:endParaRPr>
          </a:p>
          <a:p>
            <a:r>
              <a:rPr lang="en-US" sz="3600" b="1" dirty="0" smtClean="0">
                <a:solidFill>
                  <a:schemeClr val="bg1"/>
                </a:solidFill>
              </a:rPr>
              <a:t>Prosperity</a:t>
            </a:r>
            <a:r>
              <a:rPr lang="en-US" sz="3600" dirty="0" smtClean="0">
                <a:solidFill>
                  <a:schemeClr val="bg1"/>
                </a:solidFill>
              </a:rPr>
              <a:t> - 1:8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Lack of Suffering </a:t>
            </a:r>
            <a:r>
              <a:rPr lang="en-US" sz="3600" dirty="0" smtClean="0">
                <a:solidFill>
                  <a:schemeClr val="bg1"/>
                </a:solidFill>
              </a:rPr>
              <a:t>- Jer. 48:11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0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FFFF00"/>
                </a:solidFill>
              </a:rPr>
              <a:t>Gambling On God’s Indifference</a:t>
            </a:r>
            <a:endParaRPr lang="en-US" i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It is not unusual for people’s notions about God to be shaped by their own points of </a:t>
            </a:r>
            <a:r>
              <a:rPr lang="en-US" b="1" dirty="0" smtClean="0">
                <a:solidFill>
                  <a:schemeClr val="bg1"/>
                </a:solidFill>
              </a:rPr>
              <a:t>view.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Such people assume </a:t>
            </a:r>
            <a:r>
              <a:rPr lang="en-US" b="1" dirty="0">
                <a:solidFill>
                  <a:schemeClr val="bg1"/>
                </a:solidFill>
              </a:rPr>
              <a:t>that God is indifferent toward what they </a:t>
            </a:r>
            <a:r>
              <a:rPr lang="en-US" b="1" dirty="0" smtClean="0">
                <a:solidFill>
                  <a:schemeClr val="bg1"/>
                </a:solidFill>
              </a:rPr>
              <a:t>do.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It is foolish to mistake divine longsuffering with </a:t>
            </a:r>
            <a:r>
              <a:rPr lang="en-US" b="1" dirty="0" smtClean="0">
                <a:solidFill>
                  <a:schemeClr val="bg1"/>
                </a:solidFill>
              </a:rPr>
              <a:t>indifference - </a:t>
            </a:r>
            <a:r>
              <a:rPr lang="en-US" b="1" dirty="0" smtClean="0">
                <a:solidFill>
                  <a:srgbClr val="FFFF00"/>
                </a:solidFill>
              </a:rPr>
              <a:t>2 Peter 3:3-10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031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105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Gambling On God’s Indifference</vt:lpstr>
      <vt:lpstr>God Calls Man Out Of Indifference</vt:lpstr>
      <vt:lpstr>Zephaniah 1:12</vt:lpstr>
      <vt:lpstr>What Causes Indifference?</vt:lpstr>
      <vt:lpstr>Gambling On God’s Indifference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Gambling On God’s Indifference</dc:title>
  <dc:creator>Heath</dc:creator>
  <cp:lastModifiedBy>Guest</cp:lastModifiedBy>
  <cp:revision>13</cp:revision>
  <dcterms:created xsi:type="dcterms:W3CDTF">2013-04-13T15:07:04Z</dcterms:created>
  <dcterms:modified xsi:type="dcterms:W3CDTF">2013-04-14T23:45:02Z</dcterms:modified>
</cp:coreProperties>
</file>