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FF68FD-3BAA-4458-B163-6A01F6F6CE68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A2BDA-2742-4A1C-B5D3-63BA5785C2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68FD-3BAA-4458-B163-6A01F6F6CE68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2BDA-2742-4A1C-B5D3-63BA5785C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FF68FD-3BAA-4458-B163-6A01F6F6CE68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0A2BDA-2742-4A1C-B5D3-63BA5785C2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68FD-3BAA-4458-B163-6A01F6F6CE68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0A2BDA-2742-4A1C-B5D3-63BA5785C2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68FD-3BAA-4458-B163-6A01F6F6CE68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0A2BDA-2742-4A1C-B5D3-63BA5785C2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FF68FD-3BAA-4458-B163-6A01F6F6CE68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0A2BDA-2742-4A1C-B5D3-63BA5785C2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FF68FD-3BAA-4458-B163-6A01F6F6CE68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0A2BDA-2742-4A1C-B5D3-63BA5785C2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68FD-3BAA-4458-B163-6A01F6F6CE68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0A2BDA-2742-4A1C-B5D3-63BA5785C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68FD-3BAA-4458-B163-6A01F6F6CE68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A2BDA-2742-4A1C-B5D3-63BA5785C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68FD-3BAA-4458-B163-6A01F6F6CE68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0A2BDA-2742-4A1C-B5D3-63BA5785C2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6FF68FD-3BAA-4458-B163-6A01F6F6CE68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0A2BDA-2742-4A1C-B5D3-63BA5785C2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FF68FD-3BAA-4458-B163-6A01F6F6CE68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0A2BDA-2742-4A1C-B5D3-63BA5785C2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.shareaholic.com/wp-content/uploads/2012/06/crowd-of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5689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Concern For Lost Souls</a:t>
            </a:r>
            <a:endParaRPr lang="en-US" sz="36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185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We Have A Responsibility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Ezekiel 33:2-9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Acts 18:5-6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Romans 10:13-17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98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The Lord’s Concern For Lost Souls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1 Timothy 1:15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Luke 19:10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Luke 15:4-7</a:t>
            </a:r>
          </a:p>
        </p:txBody>
      </p:sp>
    </p:spTree>
    <p:extLst>
      <p:ext uri="{BB962C8B-B14F-4D97-AF65-F5344CB8AC3E}">
        <p14:creationId xmlns:p14="http://schemas.microsoft.com/office/powerpoint/2010/main" val="21617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The Lord’s Concern For Lost Souls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1 Timothy 1:15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Luke 19:10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Luke 15:4-7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Matthew 9:35-38</a:t>
            </a:r>
            <a:endParaRPr lang="en-US" sz="3600" b="1" dirty="0"/>
          </a:p>
        </p:txBody>
      </p:sp>
      <p:pic>
        <p:nvPicPr>
          <p:cNvPr id="2050" name="Picture 2" descr="http://vipdictionary.com/img/crow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t="9554"/>
          <a:stretch/>
        </p:blipFill>
        <p:spPr bwMode="auto">
          <a:xfrm>
            <a:off x="4641273" y="3463636"/>
            <a:ext cx="4283652" cy="3213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 Our Concern For Lost Souls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2 Corinthians 4:7</a:t>
            </a:r>
          </a:p>
          <a:p>
            <a:pPr lvl="1">
              <a:buFont typeface="Wingdings" pitchFamily="2" charset="2"/>
              <a:buChar char="§"/>
            </a:pPr>
            <a:r>
              <a:rPr lang="en-US" sz="3300" b="1" dirty="0" smtClean="0"/>
              <a:t>“treasure in earthen vessels”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2 Kings 7:3-10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617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Concern For Our Own Soul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/>
              <a:t>Ezekiel 33:7-9</a:t>
            </a:r>
          </a:p>
        </p:txBody>
      </p:sp>
    </p:spTree>
    <p:extLst>
      <p:ext uri="{BB962C8B-B14F-4D97-AF65-F5344CB8AC3E}">
        <p14:creationId xmlns:p14="http://schemas.microsoft.com/office/powerpoint/2010/main" val="21617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</TotalTime>
  <Words>76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Median</vt:lpstr>
      <vt:lpstr>PowerPoint Presentation</vt:lpstr>
      <vt:lpstr>1. We Have A Responsibility</vt:lpstr>
      <vt:lpstr>2. The Lord’s Concern For Lost Souls</vt:lpstr>
      <vt:lpstr>2. The Lord’s Concern For Lost Souls</vt:lpstr>
      <vt:lpstr>3. Our Concern For Lost Souls</vt:lpstr>
      <vt:lpstr>4. Concern For Our Own Soul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</dc:creator>
  <cp:lastModifiedBy>Guest</cp:lastModifiedBy>
  <cp:revision>6</cp:revision>
  <dcterms:created xsi:type="dcterms:W3CDTF">2013-04-05T14:56:14Z</dcterms:created>
  <dcterms:modified xsi:type="dcterms:W3CDTF">2013-04-07T23:18:39Z</dcterms:modified>
</cp:coreProperties>
</file>