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7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0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8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9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5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3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4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5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9FA3A-FC2F-4086-92EA-B8FA5B0C40E5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95C14-BB53-4AC0-A805-BE2A396EB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3886200" cy="3581399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Stop Praying</a:t>
            </a:r>
            <a:endParaRPr lang="en-US" sz="72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http://s3.freefoto.com/images/1216/07/1216_07_69_we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9"/>
          <a:stretch/>
        </p:blipFill>
        <p:spPr bwMode="auto">
          <a:xfrm>
            <a:off x="4876800" y="381000"/>
            <a:ext cx="3810000" cy="53201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94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“For the eyes of the Lord are on the righteous, and His ears are open to their prayers; but the face of the Lord is against those who do evil.”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Peter 3:12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307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267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47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“pray without ceasing”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Thessalonians 5:17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307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267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12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“Ask, and it will be given to you; seek, and you will find; knock, and it will be opened to you. For everyone who asks receives, and he who seeks finds, and to him who knocks it will be opened.”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Matthew 7:7-8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307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267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15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“Then He spoke a parable to them, that men always ought to pray and not lose heart.”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Luke 18:1</a:t>
            </a:r>
            <a:endParaRPr lang="en-US" b="1" dirty="0"/>
          </a:p>
        </p:txBody>
      </p:sp>
      <p:pic>
        <p:nvPicPr>
          <p:cNvPr id="307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267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15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 Alien Sinners Need To                       Stop Praying For Salvation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Acts 9:8-11, 22:16</a:t>
            </a:r>
          </a:p>
          <a:p>
            <a:r>
              <a:rPr lang="en-US" sz="3600" b="1" dirty="0" smtClean="0"/>
              <a:t>Acts 10:1-6</a:t>
            </a:r>
            <a:endParaRPr lang="en-US" sz="3600" b="1" dirty="0"/>
          </a:p>
        </p:txBody>
      </p:sp>
      <p:pic>
        <p:nvPicPr>
          <p:cNvPr id="5" name="Picture 4" descr="http://s3.freefoto.com/images/1216/07/1216_07_69_we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9"/>
          <a:stretch/>
        </p:blipFill>
        <p:spPr bwMode="auto">
          <a:xfrm>
            <a:off x="6019801" y="1981200"/>
            <a:ext cx="2773164" cy="38723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19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Rebellious Sinners Need To                       Stop Praying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John 9:31</a:t>
            </a:r>
          </a:p>
          <a:p>
            <a:r>
              <a:rPr lang="en-US" sz="3600" b="1" dirty="0" smtClean="0"/>
              <a:t>Psalm 66:18</a:t>
            </a:r>
          </a:p>
          <a:p>
            <a:r>
              <a:rPr lang="en-US" sz="3600" b="1" dirty="0" smtClean="0"/>
              <a:t>Proverbs 15:29, 28:9</a:t>
            </a:r>
            <a:endParaRPr lang="en-US" sz="3600" b="1" dirty="0"/>
          </a:p>
        </p:txBody>
      </p:sp>
      <p:pic>
        <p:nvPicPr>
          <p:cNvPr id="5" name="Picture 4" descr="http://s3.freefoto.com/images/1216/07/1216_07_69_we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9"/>
          <a:stretch/>
        </p:blipFill>
        <p:spPr bwMode="auto">
          <a:xfrm>
            <a:off x="6019801" y="1981200"/>
            <a:ext cx="2773164" cy="38723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51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3</a:t>
            </a:r>
            <a:r>
              <a:rPr lang="en-US" b="1" dirty="0" smtClean="0"/>
              <a:t>. Those Who Are Mistreating Family Members Need To Stop Praying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1 Peter 3:7</a:t>
            </a:r>
          </a:p>
          <a:p>
            <a:r>
              <a:rPr lang="en-US" sz="3600" b="1" dirty="0" smtClean="0"/>
              <a:t>Eph. 5:25</a:t>
            </a:r>
          </a:p>
          <a:p>
            <a:r>
              <a:rPr lang="en-US" sz="3600" b="1" dirty="0" smtClean="0"/>
              <a:t>Eph. 5:22-24, 33; 6:1-4</a:t>
            </a:r>
            <a:endParaRPr lang="en-US" sz="3600" b="1" dirty="0"/>
          </a:p>
        </p:txBody>
      </p:sp>
      <p:pic>
        <p:nvPicPr>
          <p:cNvPr id="5" name="Picture 4" descr="http://s3.freefoto.com/images/1216/07/1216_07_69_we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9"/>
          <a:stretch/>
        </p:blipFill>
        <p:spPr bwMode="auto">
          <a:xfrm>
            <a:off x="6019801" y="1981200"/>
            <a:ext cx="2773164" cy="38723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26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Unforgiving Christians Need To                       Stop Praying For Forgiveness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Matthew 6:12, 14-15</a:t>
            </a:r>
          </a:p>
          <a:p>
            <a:r>
              <a:rPr lang="en-US" sz="3600" b="1" dirty="0" smtClean="0"/>
              <a:t>Mark 11:25-26</a:t>
            </a:r>
          </a:p>
          <a:p>
            <a:r>
              <a:rPr lang="en-US" sz="3600" b="1" dirty="0" smtClean="0"/>
              <a:t>Matthew 5:7</a:t>
            </a:r>
            <a:endParaRPr lang="en-US" sz="3600" b="1" dirty="0"/>
          </a:p>
        </p:txBody>
      </p:sp>
      <p:pic>
        <p:nvPicPr>
          <p:cNvPr id="5" name="Picture 4" descr="http://s3.freefoto.com/images/1216/07/1216_07_69_we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9"/>
          <a:stretch/>
        </p:blipFill>
        <p:spPr bwMode="auto">
          <a:xfrm>
            <a:off x="6019801" y="1981200"/>
            <a:ext cx="2773164" cy="38723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26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Hypocrites Need To Stop Praying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Matthew 6:5-6</a:t>
            </a:r>
            <a:endParaRPr lang="en-US" sz="3600" b="1" dirty="0"/>
          </a:p>
        </p:txBody>
      </p:sp>
      <p:pic>
        <p:nvPicPr>
          <p:cNvPr id="5" name="Picture 4" descr="http://s3.freefoto.com/images/1216/07/1216_07_69_we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9"/>
          <a:stretch/>
        </p:blipFill>
        <p:spPr bwMode="auto">
          <a:xfrm>
            <a:off x="6019801" y="1981200"/>
            <a:ext cx="2773164" cy="38723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26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207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Time To Stop Praying</vt:lpstr>
      <vt:lpstr>PowerPoint Presentation</vt:lpstr>
      <vt:lpstr>PowerPoint Presentation</vt:lpstr>
      <vt:lpstr>PowerPoint Presentation</vt:lpstr>
      <vt:lpstr>1. Alien Sinners Need To                       Stop Praying For Salvation</vt:lpstr>
      <vt:lpstr>2. Rebellious Sinners Need To                       Stop Praying </vt:lpstr>
      <vt:lpstr>3. Those Who Are Mistreating Family Members Need To Stop Praying</vt:lpstr>
      <vt:lpstr>4. Unforgiving Christians Need To                       Stop Praying For Forgiveness</vt:lpstr>
      <vt:lpstr>5. Hypocrites Need To Stop Praying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To Quit Praying</dc:title>
  <dc:creator>Heath</dc:creator>
  <cp:lastModifiedBy>Guest</cp:lastModifiedBy>
  <cp:revision>6</cp:revision>
  <dcterms:created xsi:type="dcterms:W3CDTF">2013-03-02T18:13:15Z</dcterms:created>
  <dcterms:modified xsi:type="dcterms:W3CDTF">2013-03-04T13:02:49Z</dcterms:modified>
</cp:coreProperties>
</file>