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6" r:id="rId3"/>
    <p:sldId id="289" r:id="rId4"/>
    <p:sldId id="288"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6A48C8-F54D-4D65-A476-07A76E39287C}" type="datetimeFigureOut">
              <a:rPr lang="en-US" smtClean="0"/>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07305-CC4D-4549-9ABF-A68B066229F1}" type="slidenum">
              <a:rPr lang="en-US" smtClean="0"/>
              <a:t>‹#›</a:t>
            </a:fld>
            <a:endParaRPr lang="en-US"/>
          </a:p>
        </p:txBody>
      </p:sp>
    </p:spTree>
    <p:extLst>
      <p:ext uri="{BB962C8B-B14F-4D97-AF65-F5344CB8AC3E}">
        <p14:creationId xmlns:p14="http://schemas.microsoft.com/office/powerpoint/2010/main" val="238552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A48C8-F54D-4D65-A476-07A76E39287C}" type="datetimeFigureOut">
              <a:rPr lang="en-US" smtClean="0"/>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07305-CC4D-4549-9ABF-A68B066229F1}" type="slidenum">
              <a:rPr lang="en-US" smtClean="0"/>
              <a:t>‹#›</a:t>
            </a:fld>
            <a:endParaRPr lang="en-US"/>
          </a:p>
        </p:txBody>
      </p:sp>
    </p:spTree>
    <p:extLst>
      <p:ext uri="{BB962C8B-B14F-4D97-AF65-F5344CB8AC3E}">
        <p14:creationId xmlns:p14="http://schemas.microsoft.com/office/powerpoint/2010/main" val="215193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A48C8-F54D-4D65-A476-07A76E39287C}" type="datetimeFigureOut">
              <a:rPr lang="en-US" smtClean="0"/>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07305-CC4D-4549-9ABF-A68B066229F1}" type="slidenum">
              <a:rPr lang="en-US" smtClean="0"/>
              <a:t>‹#›</a:t>
            </a:fld>
            <a:endParaRPr lang="en-US"/>
          </a:p>
        </p:txBody>
      </p:sp>
    </p:spTree>
    <p:extLst>
      <p:ext uri="{BB962C8B-B14F-4D97-AF65-F5344CB8AC3E}">
        <p14:creationId xmlns:p14="http://schemas.microsoft.com/office/powerpoint/2010/main" val="158754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A48C8-F54D-4D65-A476-07A76E39287C}" type="datetimeFigureOut">
              <a:rPr lang="en-US" smtClean="0"/>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07305-CC4D-4549-9ABF-A68B066229F1}" type="slidenum">
              <a:rPr lang="en-US" smtClean="0"/>
              <a:t>‹#›</a:t>
            </a:fld>
            <a:endParaRPr lang="en-US"/>
          </a:p>
        </p:txBody>
      </p:sp>
    </p:spTree>
    <p:extLst>
      <p:ext uri="{BB962C8B-B14F-4D97-AF65-F5344CB8AC3E}">
        <p14:creationId xmlns:p14="http://schemas.microsoft.com/office/powerpoint/2010/main" val="234860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A48C8-F54D-4D65-A476-07A76E39287C}" type="datetimeFigureOut">
              <a:rPr lang="en-US" smtClean="0"/>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07305-CC4D-4549-9ABF-A68B066229F1}" type="slidenum">
              <a:rPr lang="en-US" smtClean="0"/>
              <a:t>‹#›</a:t>
            </a:fld>
            <a:endParaRPr lang="en-US"/>
          </a:p>
        </p:txBody>
      </p:sp>
    </p:spTree>
    <p:extLst>
      <p:ext uri="{BB962C8B-B14F-4D97-AF65-F5344CB8AC3E}">
        <p14:creationId xmlns:p14="http://schemas.microsoft.com/office/powerpoint/2010/main" val="294455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6A48C8-F54D-4D65-A476-07A76E39287C}" type="datetimeFigureOut">
              <a:rPr lang="en-US" smtClean="0"/>
              <a:t>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07305-CC4D-4549-9ABF-A68B066229F1}" type="slidenum">
              <a:rPr lang="en-US" smtClean="0"/>
              <a:t>‹#›</a:t>
            </a:fld>
            <a:endParaRPr lang="en-US"/>
          </a:p>
        </p:txBody>
      </p:sp>
    </p:spTree>
    <p:extLst>
      <p:ext uri="{BB962C8B-B14F-4D97-AF65-F5344CB8AC3E}">
        <p14:creationId xmlns:p14="http://schemas.microsoft.com/office/powerpoint/2010/main" val="305013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6A48C8-F54D-4D65-A476-07A76E39287C}" type="datetimeFigureOut">
              <a:rPr lang="en-US" smtClean="0"/>
              <a:t>2/17/2013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07305-CC4D-4549-9ABF-A68B066229F1}" type="slidenum">
              <a:rPr lang="en-US" smtClean="0"/>
              <a:t>‹#›</a:t>
            </a:fld>
            <a:endParaRPr lang="en-US"/>
          </a:p>
        </p:txBody>
      </p:sp>
    </p:spTree>
    <p:extLst>
      <p:ext uri="{BB962C8B-B14F-4D97-AF65-F5344CB8AC3E}">
        <p14:creationId xmlns:p14="http://schemas.microsoft.com/office/powerpoint/2010/main" val="67621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6A48C8-F54D-4D65-A476-07A76E39287C}" type="datetimeFigureOut">
              <a:rPr lang="en-US" smtClean="0"/>
              <a:t>2/17/2013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07305-CC4D-4549-9ABF-A68B066229F1}" type="slidenum">
              <a:rPr lang="en-US" smtClean="0"/>
              <a:t>‹#›</a:t>
            </a:fld>
            <a:endParaRPr lang="en-US"/>
          </a:p>
        </p:txBody>
      </p:sp>
    </p:spTree>
    <p:extLst>
      <p:ext uri="{BB962C8B-B14F-4D97-AF65-F5344CB8AC3E}">
        <p14:creationId xmlns:p14="http://schemas.microsoft.com/office/powerpoint/2010/main" val="92662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A48C8-F54D-4D65-A476-07A76E39287C}" type="datetimeFigureOut">
              <a:rPr lang="en-US" smtClean="0"/>
              <a:t>2/17/2013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07305-CC4D-4549-9ABF-A68B066229F1}" type="slidenum">
              <a:rPr lang="en-US" smtClean="0"/>
              <a:t>‹#›</a:t>
            </a:fld>
            <a:endParaRPr lang="en-US"/>
          </a:p>
        </p:txBody>
      </p:sp>
    </p:spTree>
    <p:extLst>
      <p:ext uri="{BB962C8B-B14F-4D97-AF65-F5344CB8AC3E}">
        <p14:creationId xmlns:p14="http://schemas.microsoft.com/office/powerpoint/2010/main" val="129710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A48C8-F54D-4D65-A476-07A76E39287C}" type="datetimeFigureOut">
              <a:rPr lang="en-US" smtClean="0"/>
              <a:t>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07305-CC4D-4549-9ABF-A68B066229F1}" type="slidenum">
              <a:rPr lang="en-US" smtClean="0"/>
              <a:t>‹#›</a:t>
            </a:fld>
            <a:endParaRPr lang="en-US"/>
          </a:p>
        </p:txBody>
      </p:sp>
    </p:spTree>
    <p:extLst>
      <p:ext uri="{BB962C8B-B14F-4D97-AF65-F5344CB8AC3E}">
        <p14:creationId xmlns:p14="http://schemas.microsoft.com/office/powerpoint/2010/main" val="656847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A48C8-F54D-4D65-A476-07A76E39287C}" type="datetimeFigureOut">
              <a:rPr lang="en-US" smtClean="0"/>
              <a:t>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07305-CC4D-4549-9ABF-A68B066229F1}" type="slidenum">
              <a:rPr lang="en-US" smtClean="0"/>
              <a:t>‹#›</a:t>
            </a:fld>
            <a:endParaRPr lang="en-US"/>
          </a:p>
        </p:txBody>
      </p:sp>
    </p:spTree>
    <p:extLst>
      <p:ext uri="{BB962C8B-B14F-4D97-AF65-F5344CB8AC3E}">
        <p14:creationId xmlns:p14="http://schemas.microsoft.com/office/powerpoint/2010/main" val="363236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A48C8-F54D-4D65-A476-07A76E39287C}" type="datetimeFigureOut">
              <a:rPr lang="en-US" smtClean="0"/>
              <a:t>2/17/2013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07305-CC4D-4549-9ABF-A68B066229F1}" type="slidenum">
              <a:rPr lang="en-US" smtClean="0"/>
              <a:t>‹#›</a:t>
            </a:fld>
            <a:endParaRPr lang="en-US"/>
          </a:p>
        </p:txBody>
      </p:sp>
    </p:spTree>
    <p:extLst>
      <p:ext uri="{BB962C8B-B14F-4D97-AF65-F5344CB8AC3E}">
        <p14:creationId xmlns:p14="http://schemas.microsoft.com/office/powerpoint/2010/main" val="3094847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bigticketmentor.com/training/file.php/1/Puzzle2.jpg"/>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219200" y="152401"/>
            <a:ext cx="7772400" cy="1143000"/>
          </a:xfrm>
        </p:spPr>
        <p:txBody>
          <a:bodyPr>
            <a:normAutofit/>
            <a:scene3d>
              <a:camera prst="orthographicFront"/>
              <a:lightRig rig="soft" dir="t">
                <a:rot lat="0" lon="0" rev="10800000"/>
              </a:lightRig>
            </a:scene3d>
            <a:sp3d>
              <a:bevelT w="27940" h="12700"/>
              <a:contourClr>
                <a:srgbClr val="DDDDDD"/>
              </a:contourClr>
            </a:sp3d>
          </a:bodyPr>
          <a:lstStyle/>
          <a:p>
            <a:pPr algn="r"/>
            <a:r>
              <a:rPr lang="en-US" sz="6600" b="1" spc="150" dirty="0" smtClean="0">
                <a:ln w="11430">
                  <a:solidFill>
                    <a:schemeClr val="tx1"/>
                  </a:solidFill>
                </a:ln>
                <a:solidFill>
                  <a:srgbClr val="F8F8F8"/>
                </a:solidFill>
                <a:effectLst>
                  <a:outerShdw blurRad="25400" algn="tl" rotWithShape="0">
                    <a:srgbClr val="000000">
                      <a:alpha val="43000"/>
                    </a:srgbClr>
                  </a:outerShdw>
                </a:effectLst>
              </a:rPr>
              <a:t>Complete in Christ</a:t>
            </a:r>
            <a:endParaRPr lang="en-US" sz="6600" b="1" spc="150" dirty="0">
              <a:ln w="11430">
                <a:solidFill>
                  <a:schemeClr val="tx1"/>
                </a:solidFill>
              </a:ln>
              <a:solidFill>
                <a:srgbClr val="F8F8F8"/>
              </a:solidFill>
              <a:effectLst>
                <a:outerShdw blurRad="25400" algn="tl" rotWithShape="0">
                  <a:srgbClr val="000000">
                    <a:alpha val="43000"/>
                  </a:srgbClr>
                </a:outerShdw>
              </a:effectLst>
            </a:endParaRPr>
          </a:p>
        </p:txBody>
      </p:sp>
      <p:sp>
        <p:nvSpPr>
          <p:cNvPr id="5" name="Subtitle 4"/>
          <p:cNvSpPr>
            <a:spLocks noGrp="1"/>
          </p:cNvSpPr>
          <p:nvPr>
            <p:ph type="subTitle" idx="1"/>
          </p:nvPr>
        </p:nvSpPr>
        <p:spPr>
          <a:xfrm>
            <a:off x="2362200" y="1143000"/>
            <a:ext cx="6400800" cy="1752600"/>
          </a:xfrm>
        </p:spPr>
        <p:txBody>
          <a:bodyPr>
            <a:normAutofit/>
          </a:bodyPr>
          <a:lstStyle/>
          <a:p>
            <a:pPr algn="r"/>
            <a:r>
              <a:rPr lang="en-US" sz="4000" b="1" dirty="0" smtClean="0">
                <a:ln>
                  <a:solidFill>
                    <a:schemeClr val="tx1"/>
                  </a:solidFill>
                </a:ln>
                <a:solidFill>
                  <a:schemeClr val="bg1"/>
                </a:solidFill>
              </a:rPr>
              <a:t>Colossians 2:8-10</a:t>
            </a:r>
            <a:endParaRPr lang="en-US" sz="4000" b="1" dirty="0">
              <a:ln>
                <a:solidFill>
                  <a:schemeClr val="tx1"/>
                </a:solidFill>
              </a:ln>
              <a:solidFill>
                <a:schemeClr val="bg1"/>
              </a:solidFill>
            </a:endParaRPr>
          </a:p>
        </p:txBody>
      </p:sp>
    </p:spTree>
    <p:extLst>
      <p:ext uri="{BB962C8B-B14F-4D97-AF65-F5344CB8AC3E}">
        <p14:creationId xmlns:p14="http://schemas.microsoft.com/office/powerpoint/2010/main" val="15672503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Colossians 2:9</a:t>
            </a:r>
            <a:endParaRPr lang="en-US" b="1" dirty="0"/>
          </a:p>
        </p:txBody>
      </p:sp>
      <p:sp>
        <p:nvSpPr>
          <p:cNvPr id="3" name="Content Placeholder 2"/>
          <p:cNvSpPr>
            <a:spLocks noGrp="1"/>
          </p:cNvSpPr>
          <p:nvPr>
            <p:ph idx="1"/>
          </p:nvPr>
        </p:nvSpPr>
        <p:spPr/>
        <p:txBody>
          <a:bodyPr/>
          <a:lstStyle/>
          <a:p>
            <a:pPr marL="0" indent="0">
              <a:buNone/>
            </a:pPr>
            <a:r>
              <a:rPr lang="en-US" b="1" dirty="0" smtClean="0"/>
              <a:t>“</a:t>
            </a:r>
            <a:r>
              <a:rPr lang="en-US" b="1" dirty="0"/>
              <a:t>F</a:t>
            </a:r>
            <a:r>
              <a:rPr lang="en-US" b="1" dirty="0" smtClean="0"/>
              <a:t>or </a:t>
            </a:r>
            <a:r>
              <a:rPr lang="en-US" b="1" dirty="0"/>
              <a:t>in Him dwells all the fullness of the Godhead </a:t>
            </a:r>
            <a:r>
              <a:rPr lang="en-US" b="1" dirty="0" smtClean="0"/>
              <a:t>bodily.” </a:t>
            </a:r>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00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The Deity of Christ</a:t>
            </a:r>
            <a:endParaRPr lang="en-US" b="1" dirty="0">
              <a:solidFill>
                <a:schemeClr val="bg1"/>
              </a:solidFill>
            </a:endParaRPr>
          </a:p>
        </p:txBody>
      </p:sp>
      <p:sp>
        <p:nvSpPr>
          <p:cNvPr id="3" name="Content Placeholder 2"/>
          <p:cNvSpPr>
            <a:spLocks noGrp="1"/>
          </p:cNvSpPr>
          <p:nvPr>
            <p:ph idx="1"/>
          </p:nvPr>
        </p:nvSpPr>
        <p:spPr>
          <a:xfrm>
            <a:off x="457200" y="1600200"/>
            <a:ext cx="8229600" cy="4953000"/>
          </a:xfrm>
        </p:spPr>
        <p:txBody>
          <a:bodyPr>
            <a:noAutofit/>
          </a:bodyPr>
          <a:lstStyle/>
          <a:p>
            <a:pPr lvl="0"/>
            <a:r>
              <a:rPr lang="en-US" sz="2800" dirty="0">
                <a:solidFill>
                  <a:schemeClr val="bg1"/>
                </a:solidFill>
              </a:rPr>
              <a:t>Jesus was given the name </a:t>
            </a:r>
            <a:r>
              <a:rPr lang="en-US" sz="2800" i="1" dirty="0">
                <a:solidFill>
                  <a:schemeClr val="bg1"/>
                </a:solidFill>
              </a:rPr>
              <a:t>“Immanuel”</a:t>
            </a:r>
            <a:r>
              <a:rPr lang="en-US" sz="2800" dirty="0">
                <a:solidFill>
                  <a:schemeClr val="bg1"/>
                </a:solidFill>
              </a:rPr>
              <a:t> which means</a:t>
            </a:r>
            <a:r>
              <a:rPr lang="en-US" sz="2800" i="1" dirty="0">
                <a:solidFill>
                  <a:schemeClr val="bg1"/>
                </a:solidFill>
              </a:rPr>
              <a:t> “God with us”</a:t>
            </a:r>
            <a:r>
              <a:rPr lang="en-US" sz="2800" dirty="0">
                <a:solidFill>
                  <a:schemeClr val="bg1"/>
                </a:solidFill>
              </a:rPr>
              <a:t> </a:t>
            </a:r>
            <a:r>
              <a:rPr lang="en-US" sz="2800" dirty="0" smtClean="0">
                <a:solidFill>
                  <a:schemeClr val="bg1"/>
                </a:solidFill>
              </a:rPr>
              <a:t>(</a:t>
            </a:r>
            <a:r>
              <a:rPr lang="en-US" sz="2800" dirty="0">
                <a:solidFill>
                  <a:schemeClr val="bg1"/>
                </a:solidFill>
              </a:rPr>
              <a:t>Matt. 1:23</a:t>
            </a:r>
            <a:r>
              <a:rPr lang="en-US" sz="2800" dirty="0" smtClean="0">
                <a:solidFill>
                  <a:schemeClr val="bg1"/>
                </a:solidFill>
              </a:rPr>
              <a:t>) </a:t>
            </a:r>
            <a:endParaRPr lang="en-US" sz="2800" dirty="0">
              <a:solidFill>
                <a:schemeClr val="bg1"/>
              </a:solidFill>
            </a:endParaRPr>
          </a:p>
          <a:p>
            <a:pPr lvl="0"/>
            <a:r>
              <a:rPr lang="en-US" sz="2800" dirty="0">
                <a:solidFill>
                  <a:schemeClr val="bg1"/>
                </a:solidFill>
              </a:rPr>
              <a:t>Jesus is called </a:t>
            </a:r>
            <a:r>
              <a:rPr lang="en-US" sz="2800" i="1" dirty="0">
                <a:solidFill>
                  <a:schemeClr val="bg1"/>
                </a:solidFill>
              </a:rPr>
              <a:t>“God”</a:t>
            </a:r>
            <a:r>
              <a:rPr lang="en-US" sz="2800" dirty="0">
                <a:solidFill>
                  <a:schemeClr val="bg1"/>
                </a:solidFill>
              </a:rPr>
              <a:t> (Titus 2:13</a:t>
            </a:r>
            <a:r>
              <a:rPr lang="en-US" sz="2800" dirty="0" smtClean="0">
                <a:solidFill>
                  <a:schemeClr val="bg1"/>
                </a:solidFill>
              </a:rPr>
              <a:t>)</a:t>
            </a:r>
            <a:endParaRPr lang="en-US" sz="2800" dirty="0">
              <a:solidFill>
                <a:schemeClr val="bg1"/>
              </a:solidFill>
            </a:endParaRPr>
          </a:p>
          <a:p>
            <a:pPr lvl="0"/>
            <a:r>
              <a:rPr lang="en-US" sz="2800" dirty="0" smtClean="0">
                <a:solidFill>
                  <a:schemeClr val="bg1"/>
                </a:solidFill>
              </a:rPr>
              <a:t>Jesus </a:t>
            </a:r>
            <a:r>
              <a:rPr lang="en-US" sz="2800" dirty="0">
                <a:solidFill>
                  <a:schemeClr val="bg1"/>
                </a:solidFill>
              </a:rPr>
              <a:t>accepted worship from men and from angels (Matt. 8:2, 9:18, 14:33, 15:25, 28:9; Heb. 1:6</a:t>
            </a:r>
            <a:r>
              <a:rPr lang="en-US" sz="2800" dirty="0" smtClean="0">
                <a:solidFill>
                  <a:schemeClr val="bg1"/>
                </a:solidFill>
              </a:rPr>
              <a:t>) </a:t>
            </a:r>
            <a:endParaRPr lang="en-US" sz="2800" dirty="0">
              <a:solidFill>
                <a:schemeClr val="bg1"/>
              </a:solidFill>
            </a:endParaRPr>
          </a:p>
          <a:p>
            <a:pPr lvl="0"/>
            <a:r>
              <a:rPr lang="en-US" sz="2800" dirty="0">
                <a:solidFill>
                  <a:schemeClr val="bg1"/>
                </a:solidFill>
              </a:rPr>
              <a:t>Jesus taught </a:t>
            </a:r>
            <a:r>
              <a:rPr lang="en-US" sz="2800" dirty="0" smtClean="0">
                <a:solidFill>
                  <a:schemeClr val="bg1"/>
                </a:solidFill>
              </a:rPr>
              <a:t>men </a:t>
            </a:r>
            <a:r>
              <a:rPr lang="en-US" sz="2800" dirty="0">
                <a:solidFill>
                  <a:schemeClr val="bg1"/>
                </a:solidFill>
              </a:rPr>
              <a:t>to pray </a:t>
            </a:r>
            <a:r>
              <a:rPr lang="en-US" sz="2800" u="sng" dirty="0">
                <a:solidFill>
                  <a:schemeClr val="bg1"/>
                </a:solidFill>
              </a:rPr>
              <a:t>in His name</a:t>
            </a:r>
            <a:r>
              <a:rPr lang="en-US" sz="2800" dirty="0">
                <a:solidFill>
                  <a:schemeClr val="bg1"/>
                </a:solidFill>
              </a:rPr>
              <a:t> (John 16:23-24), but never asked anyone to pray </a:t>
            </a:r>
            <a:r>
              <a:rPr lang="en-US" sz="2800" u="sng" dirty="0">
                <a:solidFill>
                  <a:schemeClr val="bg1"/>
                </a:solidFill>
              </a:rPr>
              <a:t>for</a:t>
            </a:r>
            <a:r>
              <a:rPr lang="en-US" sz="2800" dirty="0">
                <a:solidFill>
                  <a:schemeClr val="bg1"/>
                </a:solidFill>
              </a:rPr>
              <a:t> </a:t>
            </a:r>
            <a:r>
              <a:rPr lang="en-US" sz="2800" dirty="0" smtClean="0">
                <a:solidFill>
                  <a:schemeClr val="bg1"/>
                </a:solidFill>
              </a:rPr>
              <a:t>Him </a:t>
            </a:r>
            <a:endParaRPr lang="en-US" sz="2800" dirty="0">
              <a:solidFill>
                <a:schemeClr val="bg1"/>
              </a:solidFill>
            </a:endParaRPr>
          </a:p>
          <a:p>
            <a:pPr lvl="0"/>
            <a:r>
              <a:rPr lang="en-US" sz="2800" dirty="0">
                <a:solidFill>
                  <a:schemeClr val="bg1"/>
                </a:solidFill>
              </a:rPr>
              <a:t>Jesus performed miracles to back up His claim that He is the Son of </a:t>
            </a:r>
            <a:r>
              <a:rPr lang="en-US" sz="2800" dirty="0" smtClean="0">
                <a:solidFill>
                  <a:schemeClr val="bg1"/>
                </a:solidFill>
              </a:rPr>
              <a:t>God (</a:t>
            </a:r>
            <a:r>
              <a:rPr lang="en-US" sz="2800" dirty="0">
                <a:solidFill>
                  <a:schemeClr val="bg1"/>
                </a:solidFill>
              </a:rPr>
              <a:t>John. 10:33-38</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18780095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rPr>
              <a:t>False Views Regarding the Deity of Christ</a:t>
            </a:r>
            <a:endParaRPr lang="en-US" sz="3600" b="1"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rPr>
              <a:t>Jesus was a created being: </a:t>
            </a:r>
            <a:r>
              <a:rPr lang="en-US" dirty="0">
                <a:solidFill>
                  <a:schemeClr val="bg1"/>
                </a:solidFill>
              </a:rPr>
              <a:t>John 1:3; Col. </a:t>
            </a:r>
            <a:r>
              <a:rPr lang="en-US" dirty="0" smtClean="0">
                <a:solidFill>
                  <a:schemeClr val="bg1"/>
                </a:solidFill>
              </a:rPr>
              <a:t>1:6; Micah 5:2</a:t>
            </a:r>
          </a:p>
          <a:p>
            <a:r>
              <a:rPr lang="en-US" b="1" dirty="0" smtClean="0">
                <a:solidFill>
                  <a:schemeClr val="bg1"/>
                </a:solidFill>
              </a:rPr>
              <a:t>Jesus was given deity when He came to earth: </a:t>
            </a:r>
            <a:r>
              <a:rPr lang="en-US" dirty="0" smtClean="0">
                <a:solidFill>
                  <a:schemeClr val="bg1"/>
                </a:solidFill>
              </a:rPr>
              <a:t>Heb. 13:8; John 1:1; Phil. 2:6-7</a:t>
            </a:r>
          </a:p>
          <a:p>
            <a:r>
              <a:rPr lang="en-US" b="1" dirty="0" smtClean="0">
                <a:solidFill>
                  <a:schemeClr val="bg1"/>
                </a:solidFill>
              </a:rPr>
              <a:t>Jesus emptied Himself of deity when He came to earth: </a:t>
            </a:r>
            <a:r>
              <a:rPr lang="en-US" dirty="0" smtClean="0">
                <a:solidFill>
                  <a:schemeClr val="bg1"/>
                </a:solidFill>
              </a:rPr>
              <a:t>Heb. 2:17-18, 4:15;                  James 1:13; Phil. 2:7</a:t>
            </a:r>
            <a:endParaRPr lang="en-US" dirty="0">
              <a:solidFill>
                <a:schemeClr val="bg1"/>
              </a:solidFill>
            </a:endParaRPr>
          </a:p>
        </p:txBody>
      </p:sp>
    </p:spTree>
    <p:extLst>
      <p:ext uri="{BB962C8B-B14F-4D97-AF65-F5344CB8AC3E}">
        <p14:creationId xmlns:p14="http://schemas.microsoft.com/office/powerpoint/2010/main" val="429173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Philippians 2:7</a:t>
            </a:r>
            <a:endParaRPr lang="en-US" b="1" dirty="0"/>
          </a:p>
        </p:txBody>
      </p:sp>
      <p:sp>
        <p:nvSpPr>
          <p:cNvPr id="3" name="Content Placeholder 2"/>
          <p:cNvSpPr>
            <a:spLocks noGrp="1"/>
          </p:cNvSpPr>
          <p:nvPr>
            <p:ph idx="1"/>
          </p:nvPr>
        </p:nvSpPr>
        <p:spPr/>
        <p:txBody>
          <a:bodyPr>
            <a:normAutofit/>
          </a:bodyPr>
          <a:lstStyle/>
          <a:p>
            <a:pPr marL="57150" indent="0">
              <a:buNone/>
            </a:pPr>
            <a:r>
              <a:rPr lang="en-US" b="1" i="1" dirty="0"/>
              <a:t>“but emptied Himself”</a:t>
            </a:r>
            <a:r>
              <a:rPr lang="en-US" b="1" dirty="0"/>
              <a:t> (ASV, NASV</a:t>
            </a:r>
            <a:r>
              <a:rPr lang="en-US" b="1" dirty="0" smtClean="0"/>
              <a:t>)</a:t>
            </a:r>
          </a:p>
          <a:p>
            <a:pPr marL="57150" indent="0">
              <a:buNone/>
            </a:pPr>
            <a:endParaRPr lang="en-US" sz="800" b="1" dirty="0"/>
          </a:p>
          <a:p>
            <a:pPr marL="57150" indent="0">
              <a:buNone/>
            </a:pPr>
            <a:r>
              <a:rPr lang="en-US" b="1" i="1" dirty="0" smtClean="0"/>
              <a:t>“</a:t>
            </a:r>
            <a:r>
              <a:rPr lang="en-US" b="1" i="1" dirty="0"/>
              <a:t>made Himself of no reputation”</a:t>
            </a:r>
            <a:r>
              <a:rPr lang="en-US" b="1" dirty="0"/>
              <a:t> (KJV, NKJV</a:t>
            </a:r>
            <a:r>
              <a:rPr lang="en-US" b="1" dirty="0" smtClean="0"/>
              <a:t>)</a:t>
            </a:r>
          </a:p>
          <a:p>
            <a:pPr marL="57150" indent="0">
              <a:buNone/>
            </a:pPr>
            <a:endParaRPr lang="en-US" sz="800" b="1" dirty="0"/>
          </a:p>
          <a:p>
            <a:pPr marL="57150" indent="0">
              <a:buNone/>
            </a:pPr>
            <a:r>
              <a:rPr lang="en-US" b="1" i="1" dirty="0" smtClean="0"/>
              <a:t>“</a:t>
            </a:r>
            <a:r>
              <a:rPr lang="en-US" b="1" i="1" dirty="0"/>
              <a:t>but made himself nothing”</a:t>
            </a:r>
            <a:r>
              <a:rPr lang="en-US" b="1" dirty="0"/>
              <a:t> (ESV, NIV)</a:t>
            </a:r>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73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Colossians 2:10</a:t>
            </a:r>
            <a:endParaRPr lang="en-US" b="1" dirty="0"/>
          </a:p>
        </p:txBody>
      </p:sp>
      <p:sp>
        <p:nvSpPr>
          <p:cNvPr id="3" name="Content Placeholder 2"/>
          <p:cNvSpPr>
            <a:spLocks noGrp="1"/>
          </p:cNvSpPr>
          <p:nvPr>
            <p:ph idx="1"/>
          </p:nvPr>
        </p:nvSpPr>
        <p:spPr/>
        <p:txBody>
          <a:bodyPr/>
          <a:lstStyle/>
          <a:p>
            <a:pPr marL="0" indent="0">
              <a:buNone/>
            </a:pPr>
            <a:r>
              <a:rPr lang="en-US" b="1" dirty="0" smtClean="0"/>
              <a:t>“And </a:t>
            </a:r>
            <a:r>
              <a:rPr lang="en-US" b="1" dirty="0"/>
              <a:t>you are complete in Him, who is the head of all principality and </a:t>
            </a:r>
            <a:r>
              <a:rPr lang="en-US" b="1" dirty="0" smtClean="0"/>
              <a:t>power.” </a:t>
            </a:r>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74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“All </a:t>
            </a:r>
            <a:r>
              <a:rPr lang="en-US" b="1" dirty="0"/>
              <a:t>Scripture is given by inspiration of God, and is profitable for doctrine, for reproof, for correction, for instruction in </a:t>
            </a:r>
            <a:r>
              <a:rPr lang="en-US" b="1" dirty="0" smtClean="0"/>
              <a:t>righteousness, that </a:t>
            </a:r>
            <a:r>
              <a:rPr lang="en-US" b="1" dirty="0"/>
              <a:t>the man of God may be complete, thoroughly equipped for every good </a:t>
            </a:r>
            <a:r>
              <a:rPr lang="en-US" b="1" dirty="0" smtClean="0"/>
              <a:t>work.” </a:t>
            </a:r>
            <a:endParaRPr lang="en-US" b="1" dirty="0"/>
          </a:p>
          <a:p>
            <a:pPr marL="0" indent="0">
              <a:buNone/>
            </a:pPr>
            <a:endParaRPr lang="en-US" sz="800" b="1" dirty="0" smtClean="0"/>
          </a:p>
          <a:p>
            <a:pPr marL="0" indent="0">
              <a:buNone/>
            </a:pPr>
            <a:r>
              <a:rPr lang="en-US" b="1" dirty="0" smtClean="0"/>
              <a:t>2 Timothy 3:16-17</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69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“As </a:t>
            </a:r>
            <a:r>
              <a:rPr lang="en-US" b="1" dirty="0"/>
              <a:t>His divine power has given to us all things that pertain to life and godliness, through the knowledge of Him who called us by glory and </a:t>
            </a:r>
            <a:r>
              <a:rPr lang="en-US" b="1" dirty="0" smtClean="0"/>
              <a:t>virtue.” </a:t>
            </a:r>
            <a:endParaRPr lang="en-US" b="1" dirty="0"/>
          </a:p>
          <a:p>
            <a:pPr marL="0" indent="0">
              <a:buNone/>
            </a:pPr>
            <a:endParaRPr lang="en-US" sz="800" b="1" dirty="0" smtClean="0"/>
          </a:p>
          <a:p>
            <a:pPr marL="0" indent="0">
              <a:buNone/>
            </a:pPr>
            <a:r>
              <a:rPr lang="en-US" b="1" dirty="0" smtClean="0"/>
              <a:t>2 Peter 1:3</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73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“…I </a:t>
            </a:r>
            <a:r>
              <a:rPr lang="en-US" b="1" dirty="0"/>
              <a:t>have come that they may have life, and that they may have it more </a:t>
            </a:r>
            <a:r>
              <a:rPr lang="en-US" b="1" dirty="0" smtClean="0"/>
              <a:t>abundantly.” </a:t>
            </a:r>
            <a:endParaRPr lang="en-US" b="1" dirty="0"/>
          </a:p>
          <a:p>
            <a:pPr marL="0" indent="0">
              <a:buNone/>
            </a:pPr>
            <a:endParaRPr lang="en-US" sz="800" b="1" dirty="0" smtClean="0"/>
          </a:p>
          <a:p>
            <a:pPr marL="0" indent="0">
              <a:buNone/>
            </a:pPr>
            <a:r>
              <a:rPr lang="en-US" b="1" dirty="0" smtClean="0"/>
              <a:t>John 10:10</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73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solidFill>
                  <a:schemeClr val="bg1"/>
                </a:solidFill>
              </a:rPr>
              <a:t>Modern Appeals To Supplement Our Knowledge of Christ</a:t>
            </a:r>
            <a:endParaRPr lang="en-US" b="1" i="1" dirty="0">
              <a:solidFill>
                <a:schemeClr val="bg1"/>
              </a:solidFill>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82791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1. Ecumenical Spirit</a:t>
            </a:r>
            <a:r>
              <a:rPr lang="en-US" dirty="0">
                <a:solidFill>
                  <a:schemeClr val="bg1"/>
                </a:solidFill>
              </a:rPr>
              <a:t> </a:t>
            </a:r>
          </a:p>
        </p:txBody>
      </p:sp>
      <p:sp>
        <p:nvSpPr>
          <p:cNvPr id="3" name="Content Placeholder 2"/>
          <p:cNvSpPr>
            <a:spLocks noGrp="1"/>
          </p:cNvSpPr>
          <p:nvPr>
            <p:ph idx="1"/>
          </p:nvPr>
        </p:nvSpPr>
        <p:spPr/>
        <p:txBody>
          <a:bodyPr/>
          <a:lstStyle/>
          <a:p>
            <a:pPr lvl="0"/>
            <a:r>
              <a:rPr lang="en-US" dirty="0" smtClean="0">
                <a:solidFill>
                  <a:schemeClr val="bg1"/>
                </a:solidFill>
              </a:rPr>
              <a:t>Pluralism - </a:t>
            </a:r>
            <a:r>
              <a:rPr lang="en-US" dirty="0">
                <a:solidFill>
                  <a:schemeClr val="bg1"/>
                </a:solidFill>
              </a:rPr>
              <a:t>“a condition in which numerous distinct ethnic, religious or cultural groups are actively seeking understanding across lines of difference and believe that one’s religion is not the sole and exclusive source of truth, and that at least some truths and true values exist in other religions</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78877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Colossians 2:8</a:t>
            </a:r>
            <a:endParaRPr lang="en-US" b="1" dirty="0"/>
          </a:p>
        </p:txBody>
      </p:sp>
      <p:sp>
        <p:nvSpPr>
          <p:cNvPr id="3" name="Content Placeholder 2"/>
          <p:cNvSpPr>
            <a:spLocks noGrp="1"/>
          </p:cNvSpPr>
          <p:nvPr>
            <p:ph idx="1"/>
          </p:nvPr>
        </p:nvSpPr>
        <p:spPr/>
        <p:txBody>
          <a:bodyPr/>
          <a:lstStyle/>
          <a:p>
            <a:pPr marL="0" indent="0">
              <a:buNone/>
            </a:pPr>
            <a:r>
              <a:rPr lang="en-US" b="1" dirty="0" smtClean="0"/>
              <a:t>“Beware </a:t>
            </a:r>
            <a:r>
              <a:rPr lang="en-US" b="1" dirty="0"/>
              <a:t>lest anyone cheat you through philosophy and empty deceit, according to the tradition of men, according to the basic principles of the world, and not according to Christ</a:t>
            </a:r>
            <a:r>
              <a:rPr lang="en-US" b="1" dirty="0" smtClean="0"/>
              <a:t>.” </a:t>
            </a:r>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4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2. Embracing Theistic Evolution</a:t>
            </a:r>
            <a:r>
              <a:rPr lang="en-US" dirty="0">
                <a:solidFill>
                  <a:schemeClr val="bg1"/>
                </a:solidFill>
              </a:rPr>
              <a:t> </a:t>
            </a:r>
          </a:p>
        </p:txBody>
      </p:sp>
      <p:sp>
        <p:nvSpPr>
          <p:cNvPr id="3" name="Content Placeholder 2"/>
          <p:cNvSpPr>
            <a:spLocks noGrp="1"/>
          </p:cNvSpPr>
          <p:nvPr>
            <p:ph idx="1"/>
          </p:nvPr>
        </p:nvSpPr>
        <p:spPr>
          <a:xfrm>
            <a:off x="457200" y="1600200"/>
            <a:ext cx="8229600" cy="4800600"/>
          </a:xfrm>
        </p:spPr>
        <p:txBody>
          <a:bodyPr>
            <a:normAutofit/>
          </a:bodyPr>
          <a:lstStyle/>
          <a:p>
            <a:pPr lvl="0"/>
            <a:r>
              <a:rPr lang="en-US" dirty="0">
                <a:solidFill>
                  <a:schemeClr val="bg1"/>
                </a:solidFill>
              </a:rPr>
              <a:t>Why do we feel compelled to interpret the Bible through a scientific system that is contrary to the teachings of the Bible? </a:t>
            </a:r>
          </a:p>
          <a:p>
            <a:pPr lvl="0"/>
            <a:r>
              <a:rPr lang="en-US" dirty="0">
                <a:solidFill>
                  <a:schemeClr val="bg1"/>
                </a:solidFill>
              </a:rPr>
              <a:t>A study of true, objective science can help us in our understanding of our world and reinforce our faith in the Scriptures, but there is no benefit for the Christian to reduce Genesis 1-2 to a myth in order to accommodate the evolutionist. </a:t>
            </a:r>
          </a:p>
        </p:txBody>
      </p:sp>
    </p:spTree>
    <p:extLst>
      <p:ext uri="{BB962C8B-B14F-4D97-AF65-F5344CB8AC3E}">
        <p14:creationId xmlns:p14="http://schemas.microsoft.com/office/powerpoint/2010/main" val="67459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3. </a:t>
            </a:r>
            <a:r>
              <a:rPr lang="en-US" b="1" dirty="0">
                <a:solidFill>
                  <a:schemeClr val="bg1"/>
                </a:solidFill>
              </a:rPr>
              <a:t>Freemasonry</a:t>
            </a:r>
            <a:r>
              <a:rPr lang="en-US" dirty="0">
                <a:solidFill>
                  <a:schemeClr val="bg1"/>
                </a:solidFill>
              </a:rPr>
              <a:t> </a:t>
            </a:r>
          </a:p>
        </p:txBody>
      </p:sp>
      <p:sp>
        <p:nvSpPr>
          <p:cNvPr id="3" name="Content Placeholder 2"/>
          <p:cNvSpPr>
            <a:spLocks noGrp="1"/>
          </p:cNvSpPr>
          <p:nvPr>
            <p:ph idx="1"/>
          </p:nvPr>
        </p:nvSpPr>
        <p:spPr>
          <a:xfrm>
            <a:off x="457200" y="1600200"/>
            <a:ext cx="8229600" cy="4800600"/>
          </a:xfrm>
        </p:spPr>
        <p:txBody>
          <a:bodyPr>
            <a:normAutofit/>
          </a:bodyPr>
          <a:lstStyle/>
          <a:p>
            <a:r>
              <a:rPr lang="en-US" dirty="0">
                <a:solidFill>
                  <a:schemeClr val="bg1"/>
                </a:solidFill>
              </a:rPr>
              <a:t>“Freemasons are emphatically called the ‘sons of light,’ because they are, or at least are entitled to be, in possession of the true meaning of the symbol; while the profane or uninitiated who have not received this knowledge are, by a parity or expression, said to be in darkness” (Encyclopedia of Freemasonry, vol. 2, p. 626</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47867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“For </a:t>
            </a:r>
            <a:r>
              <a:rPr lang="en-US" b="1" dirty="0"/>
              <a:t>in Him dwells all the fullness of the Godhead bodily; </a:t>
            </a:r>
            <a:r>
              <a:rPr lang="en-US" b="1" dirty="0" smtClean="0"/>
              <a:t>and </a:t>
            </a:r>
            <a:r>
              <a:rPr lang="en-US" b="1" dirty="0"/>
              <a:t>you are complete in Him, who is the head of all principality and power</a:t>
            </a:r>
            <a:r>
              <a:rPr lang="en-US" b="1" dirty="0" smtClean="0"/>
              <a:t>.”</a:t>
            </a:r>
            <a:endParaRPr lang="en-US" b="1" dirty="0"/>
          </a:p>
          <a:p>
            <a:pPr marL="0" indent="0">
              <a:buNone/>
            </a:pPr>
            <a:endParaRPr lang="en-US" sz="800" b="1" dirty="0" smtClean="0"/>
          </a:p>
          <a:p>
            <a:pPr marL="0" indent="0">
              <a:buNone/>
            </a:pPr>
            <a:r>
              <a:rPr lang="en-US" b="1" dirty="0" smtClean="0"/>
              <a:t>Colossians 2:9-10</a:t>
            </a:r>
            <a:endParaRPr lang="en-US" b="1" dirty="0"/>
          </a:p>
          <a:p>
            <a:endParaRPr lang="en-US" b="1" dirty="0"/>
          </a:p>
        </p:txBody>
      </p:sp>
      <p:pic>
        <p:nvPicPr>
          <p:cNvPr id="4"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8883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Colossians 2:8</a:t>
            </a:r>
            <a:endParaRPr lang="en-US" b="1" dirty="0"/>
          </a:p>
        </p:txBody>
      </p:sp>
      <p:sp>
        <p:nvSpPr>
          <p:cNvPr id="3" name="Content Placeholder 2"/>
          <p:cNvSpPr>
            <a:spLocks noGrp="1"/>
          </p:cNvSpPr>
          <p:nvPr>
            <p:ph idx="1"/>
          </p:nvPr>
        </p:nvSpPr>
        <p:spPr/>
        <p:txBody>
          <a:bodyPr/>
          <a:lstStyle/>
          <a:p>
            <a:pPr marL="0" indent="0">
              <a:buNone/>
            </a:pPr>
            <a:r>
              <a:rPr lang="en-US" b="1" dirty="0" smtClean="0"/>
              <a:t>“Beware </a:t>
            </a:r>
            <a:r>
              <a:rPr lang="en-US" b="1" dirty="0"/>
              <a:t>lest anyone cheat you through philosophy and empty deceit, according to the tradition of men, according to the basic principles of the world, and not according to Christ</a:t>
            </a:r>
            <a:r>
              <a:rPr lang="en-US" b="1" dirty="0" smtClean="0"/>
              <a:t>.” </a:t>
            </a:r>
          </a:p>
          <a:p>
            <a:pPr marL="0" indent="0">
              <a:buNone/>
            </a:pPr>
            <a:endParaRPr lang="en-US" sz="1000" b="1" dirty="0"/>
          </a:p>
          <a:p>
            <a:pPr marL="0" indent="0">
              <a:buNone/>
            </a:pPr>
            <a:r>
              <a:rPr lang="en-US" b="1" dirty="0"/>
              <a:t>“See to it that no one </a:t>
            </a:r>
            <a:r>
              <a:rPr lang="en-US" b="1" dirty="0" smtClean="0"/>
              <a:t>                                                takes </a:t>
            </a:r>
            <a:r>
              <a:rPr lang="en-US" b="1" dirty="0"/>
              <a:t>you captive” (NASV</a:t>
            </a:r>
            <a:r>
              <a:rPr lang="en-US" b="1" dirty="0" smtClean="0"/>
              <a:t>)</a:t>
            </a:r>
            <a:endParaRPr lang="en-US" b="1" dirty="0"/>
          </a:p>
          <a:p>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lstStyle/>
          <a:p>
            <a:pPr marL="0" indent="0">
              <a:buNone/>
            </a:pPr>
            <a:r>
              <a:rPr lang="en-US" b="1" dirty="0" smtClean="0"/>
              <a:t>“But </a:t>
            </a:r>
            <a:r>
              <a:rPr lang="en-US" b="1" dirty="0"/>
              <a:t>I fear, lest somehow, as the serpent deceived Eve by his craftiness, so your minds may be corrupted from the simplicity that is in Christ</a:t>
            </a:r>
            <a:r>
              <a:rPr lang="en-US" b="1" dirty="0" smtClean="0"/>
              <a:t>.”</a:t>
            </a:r>
            <a:endParaRPr lang="en-US" b="1" dirty="0"/>
          </a:p>
          <a:p>
            <a:pPr marL="0" indent="0">
              <a:buNone/>
            </a:pPr>
            <a:endParaRPr lang="en-US" sz="800" b="1" dirty="0" smtClean="0"/>
          </a:p>
          <a:p>
            <a:pPr marL="0" indent="0">
              <a:buNone/>
            </a:pPr>
            <a:r>
              <a:rPr lang="en-US" b="1" dirty="0" smtClean="0"/>
              <a:t>2 Corinthians 11:3</a:t>
            </a:r>
            <a:endParaRPr lang="en-US" b="1" dirty="0"/>
          </a:p>
          <a:p>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lstStyle/>
          <a:p>
            <a:pPr marL="0" indent="0">
              <a:buNone/>
            </a:pPr>
            <a:r>
              <a:rPr lang="en-US" b="1" dirty="0" smtClean="0"/>
              <a:t>“You </a:t>
            </a:r>
            <a:r>
              <a:rPr lang="en-US" b="1" dirty="0"/>
              <a:t>therefore, beloved, since you know this beforehand, beware lest you also fall from your own steadfastness, being led away with the error of the </a:t>
            </a:r>
            <a:r>
              <a:rPr lang="en-US" b="1" dirty="0" smtClean="0"/>
              <a:t>wicked” </a:t>
            </a:r>
            <a:endParaRPr lang="en-US" b="1" dirty="0"/>
          </a:p>
          <a:p>
            <a:pPr marL="0" indent="0">
              <a:buNone/>
            </a:pPr>
            <a:endParaRPr lang="en-US" sz="800" b="1" dirty="0" smtClean="0"/>
          </a:p>
          <a:p>
            <a:pPr marL="0" indent="0">
              <a:buNone/>
            </a:pPr>
            <a:r>
              <a:rPr lang="en-US" b="1" dirty="0" smtClean="0"/>
              <a:t>2 Peter 3:17</a:t>
            </a:r>
            <a:endParaRPr lang="en-US" b="1" dirty="0"/>
          </a:p>
          <a:p>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lstStyle/>
          <a:p>
            <a:pPr marL="0" indent="0">
              <a:buNone/>
            </a:pPr>
            <a:r>
              <a:rPr lang="en-US" b="1" dirty="0" smtClean="0"/>
              <a:t>“Do </a:t>
            </a:r>
            <a:r>
              <a:rPr lang="en-US" b="1" dirty="0"/>
              <a:t>not be carried about with various and strange </a:t>
            </a:r>
            <a:r>
              <a:rPr lang="en-US" b="1" dirty="0" smtClean="0"/>
              <a:t>doctrines...” </a:t>
            </a:r>
            <a:endParaRPr lang="en-US" b="1" dirty="0"/>
          </a:p>
          <a:p>
            <a:pPr marL="0" indent="0">
              <a:buNone/>
            </a:pPr>
            <a:endParaRPr lang="en-US" sz="800" b="1" dirty="0" smtClean="0"/>
          </a:p>
          <a:p>
            <a:pPr marL="0" indent="0">
              <a:buNone/>
            </a:pPr>
            <a:r>
              <a:rPr lang="en-US" b="1" dirty="0" smtClean="0"/>
              <a:t>Hebrews 13:9</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Colossians 2:8</a:t>
            </a:r>
            <a:endParaRPr lang="en-US" b="1" dirty="0"/>
          </a:p>
        </p:txBody>
      </p:sp>
      <p:sp>
        <p:nvSpPr>
          <p:cNvPr id="3" name="Content Placeholder 2"/>
          <p:cNvSpPr>
            <a:spLocks noGrp="1"/>
          </p:cNvSpPr>
          <p:nvPr>
            <p:ph idx="1"/>
          </p:nvPr>
        </p:nvSpPr>
        <p:spPr/>
        <p:txBody>
          <a:bodyPr/>
          <a:lstStyle/>
          <a:p>
            <a:pPr marL="0" indent="0">
              <a:buNone/>
            </a:pPr>
            <a:r>
              <a:rPr lang="en-US" b="1" dirty="0" smtClean="0"/>
              <a:t>“Beware </a:t>
            </a:r>
            <a:r>
              <a:rPr lang="en-US" b="1" dirty="0"/>
              <a:t>lest anyone cheat you through philosophy and empty deceit, according to the tradition of men, according to the basic principles of the world, and not according to Christ</a:t>
            </a:r>
            <a:r>
              <a:rPr lang="en-US" b="1" dirty="0" smtClean="0"/>
              <a:t>.” </a:t>
            </a:r>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88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“O </a:t>
            </a:r>
            <a:r>
              <a:rPr lang="en-US" b="1" dirty="0"/>
              <a:t>Timothy! Guard what was committed to your trust, avoiding the profane and idle babblings and contradictions of what is falsely called </a:t>
            </a:r>
            <a:r>
              <a:rPr lang="en-US" b="1" dirty="0" smtClean="0"/>
              <a:t>knowledge - by </a:t>
            </a:r>
            <a:r>
              <a:rPr lang="en-US" b="1" dirty="0"/>
              <a:t>professing it some have strayed concerning the </a:t>
            </a:r>
            <a:r>
              <a:rPr lang="en-US" b="1" dirty="0" smtClean="0"/>
              <a:t>faith. Grace </a:t>
            </a:r>
            <a:r>
              <a:rPr lang="en-US" b="1" dirty="0"/>
              <a:t>be with you. Amen</a:t>
            </a:r>
            <a:r>
              <a:rPr lang="en-US" b="1" dirty="0" smtClean="0"/>
              <a:t>.” </a:t>
            </a:r>
            <a:endParaRPr lang="en-US" b="1" dirty="0"/>
          </a:p>
          <a:p>
            <a:pPr marL="0" indent="0">
              <a:buNone/>
            </a:pPr>
            <a:endParaRPr lang="en-US" sz="800" b="1" dirty="0" smtClean="0"/>
          </a:p>
          <a:p>
            <a:pPr marL="0" indent="0">
              <a:buNone/>
            </a:pPr>
            <a:r>
              <a:rPr lang="en-US" b="1" dirty="0" smtClean="0"/>
              <a:t>1 Timothy 6:20-21</a:t>
            </a:r>
            <a:endParaRPr lang="en-US" b="1" dirty="0"/>
          </a:p>
          <a:p>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5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“And </a:t>
            </a:r>
            <a:r>
              <a:rPr lang="en-US" b="1" dirty="0"/>
              <a:t>their message will spread like cancer. </a:t>
            </a:r>
            <a:r>
              <a:rPr lang="en-US" b="1" dirty="0" err="1"/>
              <a:t>Hymenaeus</a:t>
            </a:r>
            <a:r>
              <a:rPr lang="en-US" b="1" dirty="0"/>
              <a:t> and </a:t>
            </a:r>
            <a:r>
              <a:rPr lang="en-US" b="1" dirty="0" err="1"/>
              <a:t>Philetus</a:t>
            </a:r>
            <a:r>
              <a:rPr lang="en-US" b="1" dirty="0"/>
              <a:t> are of this sort, </a:t>
            </a:r>
            <a:r>
              <a:rPr lang="en-US" b="1" dirty="0" smtClean="0"/>
              <a:t>who </a:t>
            </a:r>
            <a:r>
              <a:rPr lang="en-US" b="1" dirty="0"/>
              <a:t>have strayed concerning the truth, saying that the resurrection is already past; and they overthrow the faith of some</a:t>
            </a:r>
            <a:r>
              <a:rPr lang="en-US" b="1" dirty="0" smtClean="0"/>
              <a:t>.” </a:t>
            </a:r>
            <a:endParaRPr lang="en-US" b="1" dirty="0"/>
          </a:p>
          <a:p>
            <a:pPr marL="0" indent="0">
              <a:buNone/>
            </a:pPr>
            <a:endParaRPr lang="en-US" sz="800" b="1" dirty="0" smtClean="0"/>
          </a:p>
          <a:p>
            <a:pPr marL="0" indent="0">
              <a:buNone/>
            </a:pPr>
            <a:r>
              <a:rPr lang="en-US" b="1" dirty="0" smtClean="0"/>
              <a:t>2 Timothy 2:17-18</a:t>
            </a:r>
            <a:endParaRPr lang="en-US" b="1" dirty="0"/>
          </a:p>
          <a:p>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5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TotalTime>
  <Words>879</Words>
  <Application>Microsoft Office PowerPoint</Application>
  <PresentationFormat>On-screen Show (4:3)</PresentationFormat>
  <Paragraphs>65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Complete in Christ</vt:lpstr>
      <vt:lpstr>Colossians 2:8</vt:lpstr>
      <vt:lpstr>Colossians 2:8</vt:lpstr>
      <vt:lpstr>PowerPoint Presentation</vt:lpstr>
      <vt:lpstr>PowerPoint Presentation</vt:lpstr>
      <vt:lpstr>PowerPoint Presentation</vt:lpstr>
      <vt:lpstr>Colossians 2:8</vt:lpstr>
      <vt:lpstr>PowerPoint Presentation</vt:lpstr>
      <vt:lpstr>PowerPoint Presentation</vt:lpstr>
      <vt:lpstr>Colossians 2:9</vt:lpstr>
      <vt:lpstr>The Deity of Christ</vt:lpstr>
      <vt:lpstr>False Views Regarding the Deity of Christ</vt:lpstr>
      <vt:lpstr>Philippians 2:7</vt:lpstr>
      <vt:lpstr>Colossians 2:10</vt:lpstr>
      <vt:lpstr>PowerPoint Presentation</vt:lpstr>
      <vt:lpstr>PowerPoint Presentation</vt:lpstr>
      <vt:lpstr>PowerPoint Presentation</vt:lpstr>
      <vt:lpstr>Modern Appeals To Supplement Our Knowledge of Christ</vt:lpstr>
      <vt:lpstr>1. Ecumenical Spirit </vt:lpstr>
      <vt:lpstr>2. Embracing Theistic Evolution </vt:lpstr>
      <vt:lpstr>3. Freemasonry </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Paul’s Praise for the Colossians</dc:title>
  <dc:creator>Heath</dc:creator>
  <cp:lastModifiedBy>Guest</cp:lastModifiedBy>
  <cp:revision>39</cp:revision>
  <dcterms:created xsi:type="dcterms:W3CDTF">2012-03-30T22:07:55Z</dcterms:created>
  <dcterms:modified xsi:type="dcterms:W3CDTF">2013-02-18T00:11:38Z</dcterms:modified>
</cp:coreProperties>
</file>