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theme/themeOverride17.xml" ContentType="application/vnd.openxmlformats-officedocument.themeOverride+xml"/>
  <Override PartName="/ppt/theme/themeOverride18.xml" ContentType="application/vnd.openxmlformats-officedocument.themeOverride+xml"/>
  <Override PartName="/ppt/theme/themeOverride19.xml" ContentType="application/vnd.openxmlformats-officedocument.themeOverride+xml"/>
  <Override PartName="/ppt/theme/themeOverride20.xml" ContentType="application/vnd.openxmlformats-officedocument.themeOverride+xml"/>
  <Override PartName="/ppt/theme/themeOverride21.xml" ContentType="application/vnd.openxmlformats-officedocument.themeOverride+xml"/>
  <Override PartName="/ppt/theme/themeOverride22.xml" ContentType="application/vnd.openxmlformats-officedocument.themeOverride+xml"/>
  <Override PartName="/ppt/theme/themeOverride23.xml" ContentType="application/vnd.openxmlformats-officedocument.themeOverride+xml"/>
  <Override PartName="/ppt/theme/themeOverride24.xml" ContentType="application/vnd.openxmlformats-officedocument.themeOverride+xml"/>
  <Override PartName="/ppt/theme/themeOverride25.xml" ContentType="application/vnd.openxmlformats-officedocument.themeOverride+xml"/>
  <Override PartName="/ppt/theme/themeOverride26.xml" ContentType="application/vnd.openxmlformats-officedocument.themeOverride+xml"/>
  <Override PartName="/ppt/theme/themeOverride27.xml" ContentType="application/vnd.openxmlformats-officedocument.themeOverride+xml"/>
  <Override PartName="/ppt/theme/themeOverride28.xml" ContentType="application/vnd.openxmlformats-officedocument.themeOverride+xml"/>
  <Override PartName="/ppt/theme/themeOverride29.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0" r:id="rId4"/>
    <p:sldId id="262" r:id="rId5"/>
    <p:sldId id="263" r:id="rId6"/>
    <p:sldId id="264" r:id="rId7"/>
    <p:sldId id="261" r:id="rId8"/>
    <p:sldId id="265" r:id="rId9"/>
    <p:sldId id="266" r:id="rId10"/>
    <p:sldId id="267" r:id="rId11"/>
    <p:sldId id="268" r:id="rId12"/>
    <p:sldId id="269" r:id="rId13"/>
    <p:sldId id="270" r:id="rId14"/>
    <p:sldId id="276" r:id="rId15"/>
    <p:sldId id="282" r:id="rId16"/>
    <p:sldId id="277" r:id="rId17"/>
    <p:sldId id="271" r:id="rId18"/>
    <p:sldId id="290" r:id="rId19"/>
    <p:sldId id="272" r:id="rId20"/>
    <p:sldId id="273" r:id="rId21"/>
    <p:sldId id="274" r:id="rId22"/>
    <p:sldId id="283" r:id="rId23"/>
    <p:sldId id="284" r:id="rId24"/>
    <p:sldId id="285" r:id="rId25"/>
    <p:sldId id="286" r:id="rId26"/>
    <p:sldId id="275" r:id="rId27"/>
    <p:sldId id="287" r:id="rId28"/>
    <p:sldId id="288" r:id="rId29"/>
    <p:sldId id="289"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4B74E32-651F-406A-9FBE-157E36EA8E43}" type="datetimeFigureOut">
              <a:rPr lang="en-US" smtClean="0"/>
              <a:t>1/27/2013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0453EFB-6CB5-4F77-8F6E-BF406744FF9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4B74E32-651F-406A-9FBE-157E36EA8E43}" type="datetimeFigureOut">
              <a:rPr lang="en-US" smtClean="0"/>
              <a:t>1/27/2013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0453EFB-6CB5-4F77-8F6E-BF406744FF9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4B74E32-651F-406A-9FBE-157E36EA8E43}" type="datetimeFigureOut">
              <a:rPr lang="en-US" smtClean="0"/>
              <a:t>1/27/2013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0453EFB-6CB5-4F77-8F6E-BF406744FF9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4B74E32-651F-406A-9FBE-157E36EA8E43}" type="datetimeFigureOut">
              <a:rPr lang="en-US" smtClean="0"/>
              <a:t>1/27/2013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0453EFB-6CB5-4F77-8F6E-BF406744FF9B}"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4B74E32-651F-406A-9FBE-157E36EA8E43}" type="datetimeFigureOut">
              <a:rPr lang="en-US" smtClean="0"/>
              <a:t>1/27/2013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0453EFB-6CB5-4F77-8F6E-BF406744FF9B}"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4B74E32-651F-406A-9FBE-157E36EA8E43}" type="datetimeFigureOut">
              <a:rPr lang="en-US" smtClean="0"/>
              <a:t>1/27/2013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0453EFB-6CB5-4F77-8F6E-BF406744FF9B}"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4B74E32-651F-406A-9FBE-157E36EA8E43}" type="datetimeFigureOut">
              <a:rPr lang="en-US" smtClean="0"/>
              <a:t>1/27/2013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0453EFB-6CB5-4F77-8F6E-BF406744FF9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84B74E32-651F-406A-9FBE-157E36EA8E43}" type="datetimeFigureOut">
              <a:rPr lang="en-US" smtClean="0"/>
              <a:t>1/27/2013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0453EFB-6CB5-4F77-8F6E-BF406744FF9B}"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4B74E32-651F-406A-9FBE-157E36EA8E43}" type="datetimeFigureOut">
              <a:rPr lang="en-US" smtClean="0"/>
              <a:t>1/27/2013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0453EFB-6CB5-4F77-8F6E-BF406744FF9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84B74E32-651F-406A-9FBE-157E36EA8E43}" type="datetimeFigureOut">
              <a:rPr lang="en-US" smtClean="0"/>
              <a:t>1/27/2013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0453EFB-6CB5-4F77-8F6E-BF406744FF9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4B74E32-651F-406A-9FBE-157E36EA8E43}" type="datetimeFigureOut">
              <a:rPr lang="en-US" smtClean="0"/>
              <a:t>1/27/2013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0453EFB-6CB5-4F77-8F6E-BF406744FF9B}"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4B74E32-651F-406A-9FBE-157E36EA8E43}" type="datetimeFigureOut">
              <a:rPr lang="en-US" smtClean="0"/>
              <a:t>1/27/2013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0453EFB-6CB5-4F77-8F6E-BF406744FF9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3.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4.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5.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6.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7.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8.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9.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0.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1.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2.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3.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4.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5.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6.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7.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8.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29.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Exercising Our Senses</a:t>
            </a:r>
            <a:endParaRPr lang="en-US" dirty="0"/>
          </a:p>
        </p:txBody>
      </p:sp>
      <p:sp>
        <p:nvSpPr>
          <p:cNvPr id="3" name="Subtitle 2"/>
          <p:cNvSpPr>
            <a:spLocks noGrp="1"/>
          </p:cNvSpPr>
          <p:nvPr>
            <p:ph type="subTitle" idx="1"/>
          </p:nvPr>
        </p:nvSpPr>
        <p:spPr/>
        <p:txBody>
          <a:bodyPr/>
          <a:lstStyle/>
          <a:p>
            <a:r>
              <a:rPr lang="en-US" dirty="0" smtClean="0"/>
              <a:t>Hebrews 5:12-14</a:t>
            </a:r>
            <a:endParaRPr lang="en-US" dirty="0"/>
          </a:p>
        </p:txBody>
      </p:sp>
    </p:spTree>
    <p:extLst>
      <p:ext uri="{BB962C8B-B14F-4D97-AF65-F5344CB8AC3E}">
        <p14:creationId xmlns:p14="http://schemas.microsoft.com/office/powerpoint/2010/main" val="2927517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3200" dirty="0" smtClean="0"/>
              <a:t>For </a:t>
            </a:r>
            <a:r>
              <a:rPr lang="en-US" sz="3200" dirty="0"/>
              <a:t>you were once darkness, but now you are light in the Lord. Walk as children of </a:t>
            </a:r>
            <a:r>
              <a:rPr lang="en-US" sz="3200" dirty="0" smtClean="0"/>
              <a:t>light. </a:t>
            </a:r>
            <a:endParaRPr lang="en-US" sz="3200" dirty="0"/>
          </a:p>
          <a:p>
            <a:pPr marL="109728" indent="0">
              <a:buNone/>
            </a:pPr>
            <a:endParaRPr lang="en-US" sz="800" dirty="0" smtClean="0"/>
          </a:p>
          <a:p>
            <a:pPr marL="109728" indent="0" algn="r">
              <a:buNone/>
            </a:pPr>
            <a:r>
              <a:rPr lang="en-US" sz="3200" dirty="0" smtClean="0"/>
              <a:t>Ephesians 5:8</a:t>
            </a:r>
            <a:endParaRPr lang="en-US" sz="3200" dirty="0"/>
          </a:p>
        </p:txBody>
      </p:sp>
      <p:sp>
        <p:nvSpPr>
          <p:cNvPr id="3" name="Title 2"/>
          <p:cNvSpPr>
            <a:spLocks noGrp="1"/>
          </p:cNvSpPr>
          <p:nvPr>
            <p:ph type="title"/>
          </p:nvPr>
        </p:nvSpPr>
        <p:spPr/>
        <p:txBody>
          <a:bodyPr/>
          <a:lstStyle/>
          <a:p>
            <a:r>
              <a:rPr lang="en-US" dirty="0" smtClean="0"/>
              <a:t>1. Sight</a:t>
            </a:r>
            <a:endParaRPr lang="en-US" dirty="0"/>
          </a:p>
        </p:txBody>
      </p:sp>
    </p:spTree>
    <p:extLst>
      <p:ext uri="{BB962C8B-B14F-4D97-AF65-F5344CB8AC3E}">
        <p14:creationId xmlns:p14="http://schemas.microsoft.com/office/powerpoint/2010/main" val="3592571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3200" dirty="0" smtClean="0"/>
              <a:t>And </a:t>
            </a:r>
            <a:r>
              <a:rPr lang="en-US" sz="3200" dirty="0"/>
              <a:t>this I pray, that your love may abound still more and more in knowledge and all </a:t>
            </a:r>
            <a:r>
              <a:rPr lang="en-US" sz="3200" dirty="0" smtClean="0"/>
              <a:t>discernment, that </a:t>
            </a:r>
            <a:r>
              <a:rPr lang="en-US" sz="3200" dirty="0"/>
              <a:t>you may approve the things that are </a:t>
            </a:r>
            <a:r>
              <a:rPr lang="en-US" sz="3200" dirty="0" smtClean="0"/>
              <a:t>excellent…</a:t>
            </a:r>
            <a:endParaRPr lang="en-US" sz="3200" dirty="0"/>
          </a:p>
          <a:p>
            <a:pPr marL="109728" indent="0">
              <a:buNone/>
            </a:pPr>
            <a:endParaRPr lang="en-US" sz="800" dirty="0" smtClean="0"/>
          </a:p>
          <a:p>
            <a:pPr marL="109728" indent="0" algn="r">
              <a:buNone/>
            </a:pPr>
            <a:r>
              <a:rPr lang="en-US" sz="3200" dirty="0" smtClean="0"/>
              <a:t>Philippians 1:9-10</a:t>
            </a:r>
            <a:endParaRPr lang="en-US" sz="3200" dirty="0"/>
          </a:p>
        </p:txBody>
      </p:sp>
      <p:sp>
        <p:nvSpPr>
          <p:cNvPr id="3" name="Title 2"/>
          <p:cNvSpPr>
            <a:spLocks noGrp="1"/>
          </p:cNvSpPr>
          <p:nvPr>
            <p:ph type="title"/>
          </p:nvPr>
        </p:nvSpPr>
        <p:spPr/>
        <p:txBody>
          <a:bodyPr/>
          <a:lstStyle/>
          <a:p>
            <a:r>
              <a:rPr lang="en-US" dirty="0" smtClean="0"/>
              <a:t>1. Sight</a:t>
            </a:r>
            <a:endParaRPr lang="en-US" dirty="0"/>
          </a:p>
        </p:txBody>
      </p:sp>
    </p:spTree>
    <p:extLst>
      <p:ext uri="{BB962C8B-B14F-4D97-AF65-F5344CB8AC3E}">
        <p14:creationId xmlns:p14="http://schemas.microsoft.com/office/powerpoint/2010/main" val="3592571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r>
              <a:rPr lang="en-US" dirty="0" smtClean="0"/>
              <a:t>2. Hearing</a:t>
            </a:r>
            <a:endParaRPr lang="en-US" dirty="0"/>
          </a:p>
        </p:txBody>
      </p:sp>
    </p:spTree>
    <p:extLst>
      <p:ext uri="{BB962C8B-B14F-4D97-AF65-F5344CB8AC3E}">
        <p14:creationId xmlns:p14="http://schemas.microsoft.com/office/powerpoint/2010/main" val="3002998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3200" dirty="0" smtClean="0"/>
              <a:t>Incline </a:t>
            </a:r>
            <a:r>
              <a:rPr lang="en-US" sz="3200" dirty="0"/>
              <a:t>your ear, and come to Me.</a:t>
            </a:r>
          </a:p>
          <a:p>
            <a:pPr marL="109728" indent="0">
              <a:buNone/>
            </a:pPr>
            <a:r>
              <a:rPr lang="en-US" sz="3200" dirty="0"/>
              <a:t>Hear, and your soul shall </a:t>
            </a:r>
            <a:r>
              <a:rPr lang="en-US" sz="3200" dirty="0" smtClean="0"/>
              <a:t>live…</a:t>
            </a:r>
          </a:p>
          <a:p>
            <a:pPr marL="109728" indent="0">
              <a:buNone/>
            </a:pPr>
            <a:endParaRPr lang="en-US" sz="800" dirty="0" smtClean="0"/>
          </a:p>
          <a:p>
            <a:pPr marL="109728" indent="0" algn="r">
              <a:buNone/>
            </a:pPr>
            <a:r>
              <a:rPr lang="en-US" sz="3200" dirty="0" smtClean="0"/>
              <a:t>Isaiah 55:3</a:t>
            </a:r>
            <a:endParaRPr lang="en-US" sz="3200" dirty="0"/>
          </a:p>
        </p:txBody>
      </p:sp>
      <p:sp>
        <p:nvSpPr>
          <p:cNvPr id="3" name="Title 2"/>
          <p:cNvSpPr>
            <a:spLocks noGrp="1"/>
          </p:cNvSpPr>
          <p:nvPr>
            <p:ph type="title"/>
          </p:nvPr>
        </p:nvSpPr>
        <p:spPr/>
        <p:txBody>
          <a:bodyPr/>
          <a:lstStyle/>
          <a:p>
            <a:r>
              <a:rPr lang="en-US" dirty="0" smtClean="0"/>
              <a:t>2. Hearing</a:t>
            </a:r>
            <a:endParaRPr lang="en-US" dirty="0"/>
          </a:p>
        </p:txBody>
      </p:sp>
    </p:spTree>
    <p:extLst>
      <p:ext uri="{BB962C8B-B14F-4D97-AF65-F5344CB8AC3E}">
        <p14:creationId xmlns:p14="http://schemas.microsoft.com/office/powerpoint/2010/main" val="13913453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3200" dirty="0" smtClean="0"/>
              <a:t>He </a:t>
            </a:r>
            <a:r>
              <a:rPr lang="en-US" sz="3200" dirty="0"/>
              <a:t>who has ears to hear, let him hear</a:t>
            </a:r>
            <a:r>
              <a:rPr lang="en-US" sz="3200" dirty="0" smtClean="0"/>
              <a:t>!</a:t>
            </a:r>
          </a:p>
          <a:p>
            <a:pPr marL="109728" indent="0">
              <a:buNone/>
            </a:pPr>
            <a:endParaRPr lang="en-US" sz="800" dirty="0" smtClean="0"/>
          </a:p>
          <a:p>
            <a:pPr marL="109728" indent="0" algn="r">
              <a:buNone/>
            </a:pPr>
            <a:r>
              <a:rPr lang="en-US" sz="3200" dirty="0" smtClean="0"/>
              <a:t>Matthew 13:9</a:t>
            </a:r>
            <a:endParaRPr lang="en-US" sz="3200" dirty="0"/>
          </a:p>
        </p:txBody>
      </p:sp>
      <p:sp>
        <p:nvSpPr>
          <p:cNvPr id="3" name="Title 2"/>
          <p:cNvSpPr>
            <a:spLocks noGrp="1"/>
          </p:cNvSpPr>
          <p:nvPr>
            <p:ph type="title"/>
          </p:nvPr>
        </p:nvSpPr>
        <p:spPr/>
        <p:txBody>
          <a:bodyPr/>
          <a:lstStyle/>
          <a:p>
            <a:r>
              <a:rPr lang="en-US" dirty="0" smtClean="0"/>
              <a:t>2. Hearing</a:t>
            </a:r>
            <a:endParaRPr lang="en-US" dirty="0"/>
          </a:p>
        </p:txBody>
      </p:sp>
    </p:spTree>
    <p:extLst>
      <p:ext uri="{BB962C8B-B14F-4D97-AF65-F5344CB8AC3E}">
        <p14:creationId xmlns:p14="http://schemas.microsoft.com/office/powerpoint/2010/main" val="4515200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3200" dirty="0" smtClean="0"/>
              <a:t>“Therefore </a:t>
            </a:r>
            <a:r>
              <a:rPr lang="en-US" sz="3200" dirty="0"/>
              <a:t>I speak to them in parables, because seeing they do not see, and hearing they do not hear, nor do they understand</a:t>
            </a:r>
            <a:r>
              <a:rPr lang="en-US" sz="3200" dirty="0" smtClean="0"/>
              <a:t>.”</a:t>
            </a:r>
          </a:p>
          <a:p>
            <a:pPr marL="109728" indent="0">
              <a:buNone/>
            </a:pPr>
            <a:endParaRPr lang="en-US" sz="800" dirty="0"/>
          </a:p>
          <a:p>
            <a:pPr marL="109728" indent="0" algn="r">
              <a:buNone/>
            </a:pPr>
            <a:r>
              <a:rPr lang="en-US" sz="3200" dirty="0" smtClean="0"/>
              <a:t>Matthew 13:13</a:t>
            </a:r>
            <a:endParaRPr lang="en-US" sz="3200" dirty="0"/>
          </a:p>
        </p:txBody>
      </p:sp>
      <p:sp>
        <p:nvSpPr>
          <p:cNvPr id="3" name="Title 2"/>
          <p:cNvSpPr>
            <a:spLocks noGrp="1"/>
          </p:cNvSpPr>
          <p:nvPr>
            <p:ph type="title"/>
          </p:nvPr>
        </p:nvSpPr>
        <p:spPr/>
        <p:txBody>
          <a:bodyPr/>
          <a:lstStyle/>
          <a:p>
            <a:r>
              <a:rPr lang="en-US" dirty="0" smtClean="0"/>
              <a:t>2. Hearing</a:t>
            </a:r>
            <a:endParaRPr lang="en-US" dirty="0"/>
          </a:p>
        </p:txBody>
      </p:sp>
    </p:spTree>
    <p:extLst>
      <p:ext uri="{BB962C8B-B14F-4D97-AF65-F5344CB8AC3E}">
        <p14:creationId xmlns:p14="http://schemas.microsoft.com/office/powerpoint/2010/main" val="42318922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3200" dirty="0" smtClean="0"/>
              <a:t>Therefore </a:t>
            </a:r>
            <a:r>
              <a:rPr lang="en-US" sz="3200" dirty="0"/>
              <a:t>take heed how you hear. For whoever has, to him more will be given; and whoever does not have, even what he seems to have will be taken from </a:t>
            </a:r>
            <a:r>
              <a:rPr lang="en-US" sz="3200" dirty="0" smtClean="0"/>
              <a:t>him.</a:t>
            </a:r>
          </a:p>
          <a:p>
            <a:pPr marL="109728" indent="0">
              <a:buNone/>
            </a:pPr>
            <a:endParaRPr lang="en-US" sz="800" dirty="0" smtClean="0"/>
          </a:p>
          <a:p>
            <a:pPr marL="109728" indent="0" algn="r">
              <a:buNone/>
            </a:pPr>
            <a:r>
              <a:rPr lang="en-US" sz="3200" dirty="0" smtClean="0"/>
              <a:t>Luke 8:18</a:t>
            </a:r>
            <a:endParaRPr lang="en-US" sz="3200" dirty="0"/>
          </a:p>
        </p:txBody>
      </p:sp>
      <p:sp>
        <p:nvSpPr>
          <p:cNvPr id="3" name="Title 2"/>
          <p:cNvSpPr>
            <a:spLocks noGrp="1"/>
          </p:cNvSpPr>
          <p:nvPr>
            <p:ph type="title"/>
          </p:nvPr>
        </p:nvSpPr>
        <p:spPr/>
        <p:txBody>
          <a:bodyPr/>
          <a:lstStyle/>
          <a:p>
            <a:r>
              <a:rPr lang="en-US" dirty="0" smtClean="0"/>
              <a:t>2. Hearing</a:t>
            </a:r>
            <a:endParaRPr lang="en-US" dirty="0"/>
          </a:p>
        </p:txBody>
      </p:sp>
    </p:spTree>
    <p:extLst>
      <p:ext uri="{BB962C8B-B14F-4D97-AF65-F5344CB8AC3E}">
        <p14:creationId xmlns:p14="http://schemas.microsoft.com/office/powerpoint/2010/main" val="4515200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b="1" dirty="0" smtClean="0"/>
              <a:t>We must give the more earnest heed    (Heb. 2:1).</a:t>
            </a:r>
          </a:p>
          <a:p>
            <a:r>
              <a:rPr lang="en-US" sz="2800" b="1" dirty="0" smtClean="0"/>
              <a:t>Listen with the right attitude (James 1:21).</a:t>
            </a:r>
          </a:p>
          <a:p>
            <a:r>
              <a:rPr lang="en-US" sz="2800" b="1" dirty="0" smtClean="0"/>
              <a:t>With an appreciation for what it will do.</a:t>
            </a:r>
          </a:p>
          <a:p>
            <a:r>
              <a:rPr lang="en-US" sz="2800" b="1" dirty="0" smtClean="0"/>
              <a:t>With a mind to do it (James 1:22).</a:t>
            </a:r>
          </a:p>
          <a:p>
            <a:r>
              <a:rPr lang="en-US" sz="2800" b="1" dirty="0" smtClean="0"/>
              <a:t>Able to discern between truth and error (Acts 17:11). </a:t>
            </a:r>
            <a:endParaRPr lang="en-US" sz="2800" b="1" dirty="0"/>
          </a:p>
        </p:txBody>
      </p:sp>
      <p:sp>
        <p:nvSpPr>
          <p:cNvPr id="3" name="Title 2"/>
          <p:cNvSpPr>
            <a:spLocks noGrp="1"/>
          </p:cNvSpPr>
          <p:nvPr>
            <p:ph type="title"/>
          </p:nvPr>
        </p:nvSpPr>
        <p:spPr/>
        <p:txBody>
          <a:bodyPr/>
          <a:lstStyle/>
          <a:p>
            <a:r>
              <a:rPr lang="en-US" dirty="0" smtClean="0"/>
              <a:t>2. Hearing</a:t>
            </a:r>
            <a:endParaRPr lang="en-US" dirty="0"/>
          </a:p>
        </p:txBody>
      </p:sp>
    </p:spTree>
    <p:extLst>
      <p:ext uri="{BB962C8B-B14F-4D97-AF65-F5344CB8AC3E}">
        <p14:creationId xmlns:p14="http://schemas.microsoft.com/office/powerpoint/2010/main" val="13913453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3. Smell</a:t>
            </a:r>
            <a:endParaRPr lang="en-US" dirty="0"/>
          </a:p>
        </p:txBody>
      </p:sp>
    </p:spTree>
    <p:extLst>
      <p:ext uri="{BB962C8B-B14F-4D97-AF65-F5344CB8AC3E}">
        <p14:creationId xmlns:p14="http://schemas.microsoft.com/office/powerpoint/2010/main" val="34975621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3200" dirty="0" smtClean="0"/>
              <a:t>And </a:t>
            </a:r>
            <a:r>
              <a:rPr lang="en-US" sz="3200" dirty="0"/>
              <a:t>so it shall be</a:t>
            </a:r>
            <a:r>
              <a:rPr lang="en-US" sz="3200" dirty="0" smtClean="0"/>
              <a:t>: instead </a:t>
            </a:r>
            <a:r>
              <a:rPr lang="en-US" sz="3200" dirty="0"/>
              <a:t>of a sweet smell there will be a </a:t>
            </a:r>
            <a:r>
              <a:rPr lang="en-US" sz="3200" dirty="0" smtClean="0"/>
              <a:t>stench…</a:t>
            </a:r>
          </a:p>
          <a:p>
            <a:pPr marL="109728" indent="0">
              <a:buNone/>
            </a:pPr>
            <a:endParaRPr lang="en-US" sz="800" dirty="0"/>
          </a:p>
          <a:p>
            <a:pPr marL="109728" indent="0" algn="r">
              <a:buNone/>
            </a:pPr>
            <a:r>
              <a:rPr lang="en-US" sz="3200" dirty="0" smtClean="0"/>
              <a:t>Isaiah 3:24</a:t>
            </a:r>
            <a:endParaRPr lang="en-US" sz="3200" dirty="0"/>
          </a:p>
        </p:txBody>
      </p:sp>
      <p:sp>
        <p:nvSpPr>
          <p:cNvPr id="3" name="Title 2"/>
          <p:cNvSpPr>
            <a:spLocks noGrp="1"/>
          </p:cNvSpPr>
          <p:nvPr>
            <p:ph type="title"/>
          </p:nvPr>
        </p:nvSpPr>
        <p:spPr/>
        <p:txBody>
          <a:bodyPr/>
          <a:lstStyle/>
          <a:p>
            <a:r>
              <a:rPr lang="en-US" dirty="0" smtClean="0"/>
              <a:t>3. Smell</a:t>
            </a:r>
            <a:endParaRPr lang="en-US" dirty="0"/>
          </a:p>
        </p:txBody>
      </p:sp>
    </p:spTree>
    <p:extLst>
      <p:ext uri="{BB962C8B-B14F-4D97-AF65-F5344CB8AC3E}">
        <p14:creationId xmlns:p14="http://schemas.microsoft.com/office/powerpoint/2010/main" val="13913453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397691"/>
          </a:xfrm>
        </p:spPr>
        <p:txBody>
          <a:bodyPr>
            <a:normAutofit/>
          </a:bodyPr>
          <a:lstStyle/>
          <a:p>
            <a:pPr marL="109728" indent="0">
              <a:buNone/>
            </a:pPr>
            <a:r>
              <a:rPr lang="en-US" sz="3200" dirty="0" smtClean="0"/>
              <a:t>But </a:t>
            </a:r>
            <a:r>
              <a:rPr lang="en-US" sz="3200" dirty="0"/>
              <a:t>solid food belongs to those who are of full age, that is, those who by reason of use have their senses exercised to discern both good and evil. </a:t>
            </a:r>
            <a:endParaRPr lang="en-US" sz="3200" dirty="0" smtClean="0"/>
          </a:p>
          <a:p>
            <a:pPr marL="109728" indent="0">
              <a:buNone/>
            </a:pPr>
            <a:endParaRPr lang="en-US" sz="800" dirty="0"/>
          </a:p>
          <a:p>
            <a:pPr marL="109728" indent="0" algn="r">
              <a:buNone/>
            </a:pPr>
            <a:r>
              <a:rPr lang="en-US" sz="3200" dirty="0" smtClean="0"/>
              <a:t>Hebrews 5:14</a:t>
            </a:r>
            <a:endParaRPr lang="en-US" sz="3200" dirty="0"/>
          </a:p>
          <a:p>
            <a:pPr marL="109728" indent="0">
              <a:buNone/>
            </a:pPr>
            <a:endParaRPr lang="en-US" sz="3200" dirty="0"/>
          </a:p>
        </p:txBody>
      </p:sp>
    </p:spTree>
    <p:extLst>
      <p:ext uri="{BB962C8B-B14F-4D97-AF65-F5344CB8AC3E}">
        <p14:creationId xmlns:p14="http://schemas.microsoft.com/office/powerpoint/2010/main" val="3961054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3200" dirty="0" smtClean="0"/>
              <a:t>Philippians 4:18</a:t>
            </a:r>
          </a:p>
          <a:p>
            <a:pPr marL="109728" indent="0">
              <a:buNone/>
            </a:pPr>
            <a:r>
              <a:rPr lang="en-US" sz="3200" dirty="0" smtClean="0"/>
              <a:t>John 11:39</a:t>
            </a:r>
            <a:endParaRPr lang="en-US" sz="3200" dirty="0"/>
          </a:p>
        </p:txBody>
      </p:sp>
      <p:sp>
        <p:nvSpPr>
          <p:cNvPr id="3" name="Title 2"/>
          <p:cNvSpPr>
            <a:spLocks noGrp="1"/>
          </p:cNvSpPr>
          <p:nvPr>
            <p:ph type="title"/>
          </p:nvPr>
        </p:nvSpPr>
        <p:spPr/>
        <p:txBody>
          <a:bodyPr/>
          <a:lstStyle/>
          <a:p>
            <a:r>
              <a:rPr lang="en-US" dirty="0" smtClean="0"/>
              <a:t>3. Smell</a:t>
            </a:r>
            <a:endParaRPr lang="en-US" dirty="0"/>
          </a:p>
        </p:txBody>
      </p:sp>
    </p:spTree>
    <p:extLst>
      <p:ext uri="{BB962C8B-B14F-4D97-AF65-F5344CB8AC3E}">
        <p14:creationId xmlns:p14="http://schemas.microsoft.com/office/powerpoint/2010/main" val="13913453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4. Touch</a:t>
            </a:r>
            <a:endParaRPr lang="en-US" dirty="0"/>
          </a:p>
        </p:txBody>
      </p:sp>
    </p:spTree>
    <p:extLst>
      <p:ext uri="{BB962C8B-B14F-4D97-AF65-F5344CB8AC3E}">
        <p14:creationId xmlns:p14="http://schemas.microsoft.com/office/powerpoint/2010/main" val="13913453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3200" dirty="0" smtClean="0"/>
              <a:t>Because </a:t>
            </a:r>
            <a:r>
              <a:rPr lang="en-US" sz="3200" dirty="0"/>
              <a:t>your heart was tender, and you humbled yourself before the Lord when you heard what I spoke against this place and against its inhabitants, that they would become a desolation and a curse, and you tore your clothes and wept before Me, I also have heard </a:t>
            </a:r>
            <a:r>
              <a:rPr lang="en-US" sz="3200" dirty="0" smtClean="0"/>
              <a:t>you. </a:t>
            </a:r>
          </a:p>
          <a:p>
            <a:pPr marL="109728" indent="0">
              <a:buNone/>
            </a:pPr>
            <a:endParaRPr lang="en-US" sz="800" dirty="0"/>
          </a:p>
          <a:p>
            <a:pPr marL="109728" indent="0" algn="r">
              <a:buNone/>
            </a:pPr>
            <a:r>
              <a:rPr lang="en-US" sz="3200" dirty="0" smtClean="0"/>
              <a:t>2 Kings 22:19</a:t>
            </a:r>
            <a:endParaRPr lang="en-US" sz="3200" dirty="0"/>
          </a:p>
        </p:txBody>
      </p:sp>
      <p:sp>
        <p:nvSpPr>
          <p:cNvPr id="3" name="Title 2"/>
          <p:cNvSpPr>
            <a:spLocks noGrp="1"/>
          </p:cNvSpPr>
          <p:nvPr>
            <p:ph type="title"/>
          </p:nvPr>
        </p:nvSpPr>
        <p:spPr/>
        <p:txBody>
          <a:bodyPr/>
          <a:lstStyle/>
          <a:p>
            <a:r>
              <a:rPr lang="en-US" dirty="0" smtClean="0"/>
              <a:t>4. Touch</a:t>
            </a:r>
            <a:endParaRPr lang="en-US" dirty="0"/>
          </a:p>
        </p:txBody>
      </p:sp>
    </p:spTree>
    <p:extLst>
      <p:ext uri="{BB962C8B-B14F-4D97-AF65-F5344CB8AC3E}">
        <p14:creationId xmlns:p14="http://schemas.microsoft.com/office/powerpoint/2010/main" val="576439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3200" dirty="0" smtClean="0"/>
              <a:t>…But </a:t>
            </a:r>
            <a:r>
              <a:rPr lang="en-US" sz="3200" dirty="0"/>
              <a:t>on this one will I look</a:t>
            </a:r>
            <a:r>
              <a:rPr lang="en-US" sz="3200" dirty="0" smtClean="0"/>
              <a:t>: on </a:t>
            </a:r>
            <a:r>
              <a:rPr lang="en-US" sz="3200" dirty="0"/>
              <a:t>him who is poor and of a contrite </a:t>
            </a:r>
            <a:r>
              <a:rPr lang="en-US" sz="3200" dirty="0" smtClean="0"/>
              <a:t>spirit, and </a:t>
            </a:r>
            <a:r>
              <a:rPr lang="en-US" sz="3200" dirty="0"/>
              <a:t>who trembles at My word. </a:t>
            </a:r>
            <a:endParaRPr lang="en-US" sz="3200" dirty="0" smtClean="0"/>
          </a:p>
          <a:p>
            <a:pPr marL="109728" indent="0">
              <a:buNone/>
            </a:pPr>
            <a:endParaRPr lang="en-US" sz="800" dirty="0"/>
          </a:p>
          <a:p>
            <a:pPr marL="109728" indent="0" algn="r">
              <a:buNone/>
            </a:pPr>
            <a:r>
              <a:rPr lang="en-US" sz="3200" dirty="0" smtClean="0"/>
              <a:t>Isaiah 66:2</a:t>
            </a:r>
            <a:endParaRPr lang="en-US" sz="3200" dirty="0"/>
          </a:p>
        </p:txBody>
      </p:sp>
      <p:sp>
        <p:nvSpPr>
          <p:cNvPr id="3" name="Title 2"/>
          <p:cNvSpPr>
            <a:spLocks noGrp="1"/>
          </p:cNvSpPr>
          <p:nvPr>
            <p:ph type="title"/>
          </p:nvPr>
        </p:nvSpPr>
        <p:spPr/>
        <p:txBody>
          <a:bodyPr/>
          <a:lstStyle/>
          <a:p>
            <a:r>
              <a:rPr lang="en-US" dirty="0" smtClean="0"/>
              <a:t>4. Touch</a:t>
            </a:r>
            <a:endParaRPr lang="en-US" dirty="0"/>
          </a:p>
        </p:txBody>
      </p:sp>
    </p:spTree>
    <p:extLst>
      <p:ext uri="{BB962C8B-B14F-4D97-AF65-F5344CB8AC3E}">
        <p14:creationId xmlns:p14="http://schemas.microsoft.com/office/powerpoint/2010/main" val="576439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3200" dirty="0"/>
              <a:t>H</a:t>
            </a:r>
            <a:r>
              <a:rPr lang="en-US" sz="3200" dirty="0" smtClean="0"/>
              <a:t>aving </a:t>
            </a:r>
            <a:r>
              <a:rPr lang="en-US" sz="3200" dirty="0"/>
              <a:t>their understanding darkened, being alienated from the life of God, because of the ignorance that is in them, because of the blindness of their heart; </a:t>
            </a:r>
            <a:r>
              <a:rPr lang="en-US" sz="3200" dirty="0" smtClean="0"/>
              <a:t>who</a:t>
            </a:r>
            <a:r>
              <a:rPr lang="en-US" sz="3200" dirty="0"/>
              <a:t>, being past feeling, have given themselves over to lewdness, to work all uncleanness with </a:t>
            </a:r>
            <a:r>
              <a:rPr lang="en-US" sz="3200" dirty="0" smtClean="0"/>
              <a:t>greediness. </a:t>
            </a:r>
          </a:p>
          <a:p>
            <a:pPr marL="109728" indent="0">
              <a:buNone/>
            </a:pPr>
            <a:endParaRPr lang="en-US" sz="800" dirty="0"/>
          </a:p>
          <a:p>
            <a:pPr marL="109728" indent="0" algn="r">
              <a:buNone/>
            </a:pPr>
            <a:r>
              <a:rPr lang="en-US" sz="3200" dirty="0" smtClean="0"/>
              <a:t>Ephesians 4:18-19</a:t>
            </a:r>
            <a:endParaRPr lang="en-US" sz="3200" dirty="0"/>
          </a:p>
        </p:txBody>
      </p:sp>
      <p:sp>
        <p:nvSpPr>
          <p:cNvPr id="3" name="Title 2"/>
          <p:cNvSpPr>
            <a:spLocks noGrp="1"/>
          </p:cNvSpPr>
          <p:nvPr>
            <p:ph type="title"/>
          </p:nvPr>
        </p:nvSpPr>
        <p:spPr/>
        <p:txBody>
          <a:bodyPr/>
          <a:lstStyle/>
          <a:p>
            <a:r>
              <a:rPr lang="en-US" dirty="0" smtClean="0"/>
              <a:t>4. Touch</a:t>
            </a:r>
            <a:endParaRPr lang="en-US" dirty="0"/>
          </a:p>
        </p:txBody>
      </p:sp>
    </p:spTree>
    <p:extLst>
      <p:ext uri="{BB962C8B-B14F-4D97-AF65-F5344CB8AC3E}">
        <p14:creationId xmlns:p14="http://schemas.microsoft.com/office/powerpoint/2010/main" val="576439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3200" dirty="0" smtClean="0"/>
              <a:t>For </a:t>
            </a:r>
            <a:r>
              <a:rPr lang="en-US" sz="3200" dirty="0"/>
              <a:t>the time will come when they will not endure sound doctrine; but wanting to have their ears tickled, they will accumulate for themselves teachers in accordance to their own desires; </a:t>
            </a:r>
            <a:r>
              <a:rPr lang="en-US" sz="3200" dirty="0" smtClean="0"/>
              <a:t>and </a:t>
            </a:r>
            <a:r>
              <a:rPr lang="en-US" sz="3200" dirty="0"/>
              <a:t>will turn away their ears from the truth, and will turn aside to </a:t>
            </a:r>
            <a:r>
              <a:rPr lang="en-US" sz="3200" dirty="0" smtClean="0"/>
              <a:t>myths. </a:t>
            </a:r>
          </a:p>
          <a:p>
            <a:pPr marL="109728" indent="0">
              <a:buNone/>
            </a:pPr>
            <a:endParaRPr lang="en-US" sz="800" dirty="0"/>
          </a:p>
          <a:p>
            <a:pPr marL="109728" indent="0" algn="r">
              <a:buNone/>
            </a:pPr>
            <a:r>
              <a:rPr lang="en-US" sz="3200" dirty="0" smtClean="0"/>
              <a:t>2 Timothy 4:3-4, NASV</a:t>
            </a:r>
            <a:endParaRPr lang="en-US" sz="3200" dirty="0"/>
          </a:p>
        </p:txBody>
      </p:sp>
      <p:sp>
        <p:nvSpPr>
          <p:cNvPr id="3" name="Title 2"/>
          <p:cNvSpPr>
            <a:spLocks noGrp="1"/>
          </p:cNvSpPr>
          <p:nvPr>
            <p:ph type="title"/>
          </p:nvPr>
        </p:nvSpPr>
        <p:spPr/>
        <p:txBody>
          <a:bodyPr/>
          <a:lstStyle/>
          <a:p>
            <a:r>
              <a:rPr lang="en-US" dirty="0" smtClean="0"/>
              <a:t>4. Touch</a:t>
            </a:r>
            <a:endParaRPr lang="en-US" dirty="0"/>
          </a:p>
        </p:txBody>
      </p:sp>
    </p:spTree>
    <p:extLst>
      <p:ext uri="{BB962C8B-B14F-4D97-AF65-F5344CB8AC3E}">
        <p14:creationId xmlns:p14="http://schemas.microsoft.com/office/powerpoint/2010/main" val="1392501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5. Taste</a:t>
            </a:r>
            <a:endParaRPr lang="en-US" dirty="0"/>
          </a:p>
        </p:txBody>
      </p:sp>
    </p:spTree>
    <p:extLst>
      <p:ext uri="{BB962C8B-B14F-4D97-AF65-F5344CB8AC3E}">
        <p14:creationId xmlns:p14="http://schemas.microsoft.com/office/powerpoint/2010/main" val="13913453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3200" dirty="0" smtClean="0"/>
              <a:t>Oh</a:t>
            </a:r>
            <a:r>
              <a:rPr lang="en-US" sz="3200" dirty="0"/>
              <a:t>, taste and see that the Lord is good;</a:t>
            </a:r>
          </a:p>
          <a:p>
            <a:pPr marL="109728" indent="0">
              <a:buNone/>
            </a:pPr>
            <a:r>
              <a:rPr lang="en-US" sz="3200" dirty="0"/>
              <a:t>Blessed is the man who trusts in Him! </a:t>
            </a:r>
          </a:p>
          <a:p>
            <a:pPr marL="109728" indent="0">
              <a:buNone/>
            </a:pPr>
            <a:endParaRPr lang="en-US" sz="800" dirty="0" smtClean="0"/>
          </a:p>
          <a:p>
            <a:pPr marL="109728" indent="0">
              <a:buNone/>
            </a:pPr>
            <a:r>
              <a:rPr lang="en-US" sz="3200" dirty="0" smtClean="0"/>
              <a:t>Psalm 34:8</a:t>
            </a:r>
            <a:endParaRPr lang="en-US" sz="3200" dirty="0"/>
          </a:p>
        </p:txBody>
      </p:sp>
      <p:sp>
        <p:nvSpPr>
          <p:cNvPr id="3" name="Title 2"/>
          <p:cNvSpPr>
            <a:spLocks noGrp="1"/>
          </p:cNvSpPr>
          <p:nvPr>
            <p:ph type="title"/>
          </p:nvPr>
        </p:nvSpPr>
        <p:spPr/>
        <p:txBody>
          <a:bodyPr/>
          <a:lstStyle/>
          <a:p>
            <a:r>
              <a:rPr lang="en-US" dirty="0" smtClean="0"/>
              <a:t>5. Taste</a:t>
            </a:r>
            <a:endParaRPr lang="en-US" dirty="0"/>
          </a:p>
        </p:txBody>
      </p:sp>
    </p:spTree>
    <p:extLst>
      <p:ext uri="{BB962C8B-B14F-4D97-AF65-F5344CB8AC3E}">
        <p14:creationId xmlns:p14="http://schemas.microsoft.com/office/powerpoint/2010/main" val="2065628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b="1" dirty="0" smtClean="0"/>
              <a:t>We must learn to sense the bitterness of sin and error (Isaiah 5:20).</a:t>
            </a:r>
          </a:p>
          <a:p>
            <a:r>
              <a:rPr lang="en-US" sz="2800" b="1" dirty="0" smtClean="0"/>
              <a:t>We must learn to find the sweetness of God’s word (Psalm 119:103; Deut. 6:24).</a:t>
            </a:r>
          </a:p>
          <a:p>
            <a:r>
              <a:rPr lang="en-US" sz="2800" b="1" dirty="0" smtClean="0"/>
              <a:t>We must develop an appetite for God’s word (Matthew 5:6). </a:t>
            </a:r>
            <a:endParaRPr lang="en-US" sz="2800" b="1" dirty="0"/>
          </a:p>
        </p:txBody>
      </p:sp>
      <p:sp>
        <p:nvSpPr>
          <p:cNvPr id="3" name="Title 2"/>
          <p:cNvSpPr>
            <a:spLocks noGrp="1"/>
          </p:cNvSpPr>
          <p:nvPr>
            <p:ph type="title"/>
          </p:nvPr>
        </p:nvSpPr>
        <p:spPr/>
        <p:txBody>
          <a:bodyPr/>
          <a:lstStyle/>
          <a:p>
            <a:r>
              <a:rPr lang="en-US" dirty="0" smtClean="0"/>
              <a:t>5. Taste</a:t>
            </a:r>
            <a:endParaRPr lang="en-US" dirty="0"/>
          </a:p>
        </p:txBody>
      </p:sp>
    </p:spTree>
    <p:extLst>
      <p:ext uri="{BB962C8B-B14F-4D97-AF65-F5344CB8AC3E}">
        <p14:creationId xmlns:p14="http://schemas.microsoft.com/office/powerpoint/2010/main" val="2065628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85800" y="381000"/>
            <a:ext cx="7772400" cy="914399"/>
          </a:xfrm>
        </p:spPr>
        <p:txBody>
          <a:bodyPr/>
          <a:lstStyle/>
          <a:p>
            <a:pPr algn="ctr"/>
            <a:r>
              <a:rPr lang="en-US" dirty="0" smtClean="0"/>
              <a:t>Are we babes or mature? </a:t>
            </a:r>
            <a:endParaRPr lang="en-US" dirty="0"/>
          </a:p>
        </p:txBody>
      </p:sp>
      <p:sp>
        <p:nvSpPr>
          <p:cNvPr id="2" name="Content Placeholder 1"/>
          <p:cNvSpPr>
            <a:spLocks noGrp="1"/>
          </p:cNvSpPr>
          <p:nvPr>
            <p:ph type="subTitle" idx="1"/>
          </p:nvPr>
        </p:nvSpPr>
        <p:spPr>
          <a:xfrm>
            <a:off x="685800" y="1600200"/>
            <a:ext cx="7772400" cy="3211111"/>
          </a:xfrm>
        </p:spPr>
        <p:txBody>
          <a:bodyPr>
            <a:normAutofit/>
          </a:bodyPr>
          <a:lstStyle/>
          <a:p>
            <a:pPr marL="109728" indent="0" algn="l">
              <a:buNone/>
            </a:pPr>
            <a:r>
              <a:rPr lang="en-US" sz="2800" dirty="0" smtClean="0"/>
              <a:t>The mature Christian is characterized by an ability to properly discern between good and evil; to take the truths that are taught in God’s word and make the appropriate applications to the different situations that arise in his life. </a:t>
            </a:r>
            <a:endParaRPr lang="en-US" sz="2800" dirty="0"/>
          </a:p>
        </p:txBody>
      </p:sp>
    </p:spTree>
    <p:extLst>
      <p:ext uri="{BB962C8B-B14F-4D97-AF65-F5344CB8AC3E}">
        <p14:creationId xmlns:p14="http://schemas.microsoft.com/office/powerpoint/2010/main" val="30068691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1" dirty="0" smtClean="0"/>
              <a:t>Sight</a:t>
            </a:r>
          </a:p>
          <a:p>
            <a:r>
              <a:rPr lang="en-US" sz="3200" b="1" dirty="0" smtClean="0"/>
              <a:t>Hearing</a:t>
            </a:r>
          </a:p>
          <a:p>
            <a:r>
              <a:rPr lang="en-US" sz="3200" b="1" dirty="0" smtClean="0"/>
              <a:t>Smell</a:t>
            </a:r>
          </a:p>
          <a:p>
            <a:r>
              <a:rPr lang="en-US" sz="3200" b="1" dirty="0" smtClean="0"/>
              <a:t>Touch</a:t>
            </a:r>
          </a:p>
          <a:p>
            <a:r>
              <a:rPr lang="en-US" sz="3200" b="1" dirty="0" smtClean="0"/>
              <a:t>Taste</a:t>
            </a:r>
            <a:endParaRPr lang="en-US" sz="3200" b="1" dirty="0"/>
          </a:p>
        </p:txBody>
      </p:sp>
      <p:sp>
        <p:nvSpPr>
          <p:cNvPr id="3" name="Title 2"/>
          <p:cNvSpPr>
            <a:spLocks noGrp="1"/>
          </p:cNvSpPr>
          <p:nvPr>
            <p:ph type="title"/>
          </p:nvPr>
        </p:nvSpPr>
        <p:spPr/>
        <p:txBody>
          <a:bodyPr/>
          <a:lstStyle/>
          <a:p>
            <a:r>
              <a:rPr lang="en-US" dirty="0" smtClean="0"/>
              <a:t>The Five Senses</a:t>
            </a:r>
            <a:endParaRPr lang="en-US" dirty="0"/>
          </a:p>
        </p:txBody>
      </p:sp>
      <p:pic>
        <p:nvPicPr>
          <p:cNvPr id="1026" name="Picture 2" descr="http://www.playingiseducational.info/wp-content/uploads/2012/04/5-Sens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71127" y="2286000"/>
            <a:ext cx="4796573" cy="3105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3471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Title 2"/>
          <p:cNvSpPr>
            <a:spLocks noGrp="1"/>
          </p:cNvSpPr>
          <p:nvPr>
            <p:ph type="title"/>
          </p:nvPr>
        </p:nvSpPr>
        <p:spPr/>
        <p:txBody>
          <a:bodyPr/>
          <a:lstStyle/>
          <a:p>
            <a:r>
              <a:rPr lang="en-US" dirty="0" smtClean="0"/>
              <a:t>1. Sight</a:t>
            </a:r>
            <a:endParaRPr lang="en-US" dirty="0"/>
          </a:p>
        </p:txBody>
      </p:sp>
    </p:spTree>
    <p:extLst>
      <p:ext uri="{BB962C8B-B14F-4D97-AF65-F5344CB8AC3E}">
        <p14:creationId xmlns:p14="http://schemas.microsoft.com/office/powerpoint/2010/main" val="3417073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3200" dirty="0" smtClean="0"/>
              <a:t>Open </a:t>
            </a:r>
            <a:r>
              <a:rPr lang="en-US" sz="3200" dirty="0"/>
              <a:t>my eyes, that I may </a:t>
            </a:r>
            <a:r>
              <a:rPr lang="en-US" sz="3200" dirty="0" smtClean="0"/>
              <a:t>see wondrous </a:t>
            </a:r>
            <a:r>
              <a:rPr lang="en-US" sz="3200" dirty="0"/>
              <a:t>things from Your law. </a:t>
            </a:r>
            <a:endParaRPr lang="en-US" sz="3200" dirty="0" smtClean="0"/>
          </a:p>
          <a:p>
            <a:pPr marL="109728" indent="0">
              <a:buNone/>
            </a:pPr>
            <a:endParaRPr lang="en-US" sz="800" dirty="0"/>
          </a:p>
          <a:p>
            <a:pPr marL="109728" indent="0" algn="r">
              <a:buNone/>
            </a:pPr>
            <a:r>
              <a:rPr lang="en-US" sz="3200" dirty="0" smtClean="0"/>
              <a:t>Psalm 119:18</a:t>
            </a:r>
            <a:endParaRPr lang="en-US" sz="3200" dirty="0"/>
          </a:p>
          <a:p>
            <a:pPr marL="109728" indent="0">
              <a:buNone/>
            </a:pPr>
            <a:endParaRPr lang="en-US" sz="3200" dirty="0"/>
          </a:p>
        </p:txBody>
      </p:sp>
      <p:sp>
        <p:nvSpPr>
          <p:cNvPr id="3" name="Title 2"/>
          <p:cNvSpPr>
            <a:spLocks noGrp="1"/>
          </p:cNvSpPr>
          <p:nvPr>
            <p:ph type="title"/>
          </p:nvPr>
        </p:nvSpPr>
        <p:spPr/>
        <p:txBody>
          <a:bodyPr/>
          <a:lstStyle/>
          <a:p>
            <a:r>
              <a:rPr lang="en-US" dirty="0" smtClean="0"/>
              <a:t>1. Sight</a:t>
            </a:r>
            <a:endParaRPr lang="en-US" dirty="0"/>
          </a:p>
        </p:txBody>
      </p:sp>
    </p:spTree>
    <p:extLst>
      <p:ext uri="{BB962C8B-B14F-4D97-AF65-F5344CB8AC3E}">
        <p14:creationId xmlns:p14="http://schemas.microsoft.com/office/powerpoint/2010/main" val="3417073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3200" dirty="0" smtClean="0"/>
              <a:t>The </a:t>
            </a:r>
            <a:r>
              <a:rPr lang="en-US" sz="3200" dirty="0"/>
              <a:t>eyes of your understanding being enlightened; that you may know what is the hope of His calling, what are the riches of the glory of His inheritance in the saints, </a:t>
            </a:r>
          </a:p>
          <a:p>
            <a:pPr marL="109728" indent="0">
              <a:buNone/>
            </a:pPr>
            <a:endParaRPr lang="en-US" sz="800" dirty="0" smtClean="0"/>
          </a:p>
          <a:p>
            <a:pPr marL="109728" indent="0" algn="r">
              <a:buNone/>
            </a:pPr>
            <a:r>
              <a:rPr lang="en-US" sz="3200" dirty="0" smtClean="0"/>
              <a:t>Ephesians 1:18</a:t>
            </a:r>
            <a:endParaRPr lang="en-US" sz="3200" dirty="0"/>
          </a:p>
        </p:txBody>
      </p:sp>
      <p:sp>
        <p:nvSpPr>
          <p:cNvPr id="3" name="Title 2"/>
          <p:cNvSpPr>
            <a:spLocks noGrp="1"/>
          </p:cNvSpPr>
          <p:nvPr>
            <p:ph type="title"/>
          </p:nvPr>
        </p:nvSpPr>
        <p:spPr/>
        <p:txBody>
          <a:bodyPr/>
          <a:lstStyle/>
          <a:p>
            <a:r>
              <a:rPr lang="en-US" dirty="0" smtClean="0"/>
              <a:t>1. Sight</a:t>
            </a:r>
            <a:endParaRPr lang="en-US" dirty="0"/>
          </a:p>
        </p:txBody>
      </p:sp>
    </p:spTree>
    <p:extLst>
      <p:ext uri="{BB962C8B-B14F-4D97-AF65-F5344CB8AC3E}">
        <p14:creationId xmlns:p14="http://schemas.microsoft.com/office/powerpoint/2010/main" val="3417073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3200" dirty="0" smtClean="0"/>
              <a:t>Therefore </a:t>
            </a:r>
            <a:r>
              <a:rPr lang="en-US" sz="3200" dirty="0"/>
              <a:t>I speak to them in parables, because seeing they do not see, and hearing they do not hear, nor do they understand</a:t>
            </a:r>
            <a:r>
              <a:rPr lang="en-US" sz="3200" dirty="0" smtClean="0"/>
              <a:t>.</a:t>
            </a:r>
          </a:p>
          <a:p>
            <a:pPr marL="109728" indent="0">
              <a:buNone/>
            </a:pPr>
            <a:endParaRPr lang="en-US" sz="800" dirty="0"/>
          </a:p>
          <a:p>
            <a:pPr marL="109728" indent="0" algn="r">
              <a:buNone/>
            </a:pPr>
            <a:r>
              <a:rPr lang="en-US" sz="3200" dirty="0" smtClean="0"/>
              <a:t>Matthew 13:13</a:t>
            </a:r>
            <a:endParaRPr lang="en-US" sz="3200" dirty="0"/>
          </a:p>
        </p:txBody>
      </p:sp>
      <p:sp>
        <p:nvSpPr>
          <p:cNvPr id="3" name="Title 2"/>
          <p:cNvSpPr>
            <a:spLocks noGrp="1"/>
          </p:cNvSpPr>
          <p:nvPr>
            <p:ph type="title"/>
          </p:nvPr>
        </p:nvSpPr>
        <p:spPr/>
        <p:txBody>
          <a:bodyPr/>
          <a:lstStyle/>
          <a:p>
            <a:r>
              <a:rPr lang="en-US" dirty="0" smtClean="0"/>
              <a:t>1. Sight</a:t>
            </a:r>
            <a:endParaRPr lang="en-US" dirty="0"/>
          </a:p>
        </p:txBody>
      </p:sp>
    </p:spTree>
    <p:extLst>
      <p:ext uri="{BB962C8B-B14F-4D97-AF65-F5344CB8AC3E}">
        <p14:creationId xmlns:p14="http://schemas.microsoft.com/office/powerpoint/2010/main" val="17758246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3200" dirty="0" smtClean="0"/>
              <a:t>The </a:t>
            </a:r>
            <a:r>
              <a:rPr lang="en-US" sz="3200" dirty="0"/>
              <a:t>lamp of the body is the eye. Therefore, when your eye is good, your whole body also is full of light. But when your eye is bad, your body also is full of </a:t>
            </a:r>
            <a:r>
              <a:rPr lang="en-US" sz="3200" dirty="0" smtClean="0"/>
              <a:t>darkness. </a:t>
            </a:r>
            <a:endParaRPr lang="en-US" sz="3200" dirty="0"/>
          </a:p>
          <a:p>
            <a:pPr marL="109728" indent="0">
              <a:buNone/>
            </a:pPr>
            <a:endParaRPr lang="en-US" sz="800" dirty="0" smtClean="0"/>
          </a:p>
          <a:p>
            <a:pPr marL="109728" indent="0" algn="r">
              <a:buNone/>
            </a:pPr>
            <a:r>
              <a:rPr lang="en-US" sz="3200" dirty="0" smtClean="0"/>
              <a:t>Luke 11:34</a:t>
            </a:r>
            <a:endParaRPr lang="en-US" sz="3200" dirty="0"/>
          </a:p>
        </p:txBody>
      </p:sp>
      <p:sp>
        <p:nvSpPr>
          <p:cNvPr id="3" name="Title 2"/>
          <p:cNvSpPr>
            <a:spLocks noGrp="1"/>
          </p:cNvSpPr>
          <p:nvPr>
            <p:ph type="title"/>
          </p:nvPr>
        </p:nvSpPr>
        <p:spPr/>
        <p:txBody>
          <a:bodyPr/>
          <a:lstStyle/>
          <a:p>
            <a:r>
              <a:rPr lang="en-US" dirty="0" smtClean="0"/>
              <a:t>1. Sight</a:t>
            </a:r>
            <a:endParaRPr lang="en-US" dirty="0"/>
          </a:p>
        </p:txBody>
      </p:sp>
    </p:spTree>
    <p:extLst>
      <p:ext uri="{BB962C8B-B14F-4D97-AF65-F5344CB8AC3E}">
        <p14:creationId xmlns:p14="http://schemas.microsoft.com/office/powerpoint/2010/main" val="3592571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3200" dirty="0" smtClean="0"/>
              <a:t>To </a:t>
            </a:r>
            <a:r>
              <a:rPr lang="en-US" sz="3200" dirty="0"/>
              <a:t>open their eyes, in order to turn them from darkness to light, and from the power of Satan to God, that they may receive forgiveness of sins and an inheritance among those who are sanctified by faith in Me</a:t>
            </a:r>
            <a:r>
              <a:rPr lang="en-US" sz="3200" dirty="0" smtClean="0"/>
              <a:t>. </a:t>
            </a:r>
            <a:endParaRPr lang="en-US" sz="3200" dirty="0"/>
          </a:p>
          <a:p>
            <a:pPr marL="109728" indent="0">
              <a:buNone/>
            </a:pPr>
            <a:endParaRPr lang="en-US" sz="800" dirty="0" smtClean="0"/>
          </a:p>
          <a:p>
            <a:pPr marL="109728" indent="0" algn="r">
              <a:buNone/>
            </a:pPr>
            <a:r>
              <a:rPr lang="en-US" sz="3200" dirty="0" smtClean="0"/>
              <a:t>Acts 26:18</a:t>
            </a:r>
            <a:endParaRPr lang="en-US" sz="3200" dirty="0"/>
          </a:p>
        </p:txBody>
      </p:sp>
      <p:sp>
        <p:nvSpPr>
          <p:cNvPr id="3" name="Title 2"/>
          <p:cNvSpPr>
            <a:spLocks noGrp="1"/>
          </p:cNvSpPr>
          <p:nvPr>
            <p:ph type="title"/>
          </p:nvPr>
        </p:nvSpPr>
        <p:spPr/>
        <p:txBody>
          <a:bodyPr/>
          <a:lstStyle/>
          <a:p>
            <a:r>
              <a:rPr lang="en-US" dirty="0" smtClean="0"/>
              <a:t>1. Sight</a:t>
            </a:r>
            <a:endParaRPr lang="en-US" dirty="0"/>
          </a:p>
        </p:txBody>
      </p:sp>
    </p:spTree>
    <p:extLst>
      <p:ext uri="{BB962C8B-B14F-4D97-AF65-F5344CB8AC3E}">
        <p14:creationId xmlns:p14="http://schemas.microsoft.com/office/powerpoint/2010/main" val="3592571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10.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11.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12.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13.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14.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15.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16.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17.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18.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19.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2.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20.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21.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22.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23.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24.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25.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26.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27.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28.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29.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3.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4.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5.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6.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7.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8.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9.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docProps/app.xml><?xml version="1.0" encoding="utf-8"?>
<Properties xmlns="http://schemas.openxmlformats.org/officeDocument/2006/extended-properties" xmlns:vt="http://schemas.openxmlformats.org/officeDocument/2006/docPropsVTypes">
  <TotalTime>77</TotalTime>
  <Words>828</Words>
  <Application>Microsoft Office PowerPoint</Application>
  <PresentationFormat>On-screen Show (4:3)</PresentationFormat>
  <Paragraphs>101</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Concourse</vt:lpstr>
      <vt:lpstr>Exercising Our Senses</vt:lpstr>
      <vt:lpstr>PowerPoint Presentation</vt:lpstr>
      <vt:lpstr>The Five Senses</vt:lpstr>
      <vt:lpstr>1. Sight</vt:lpstr>
      <vt:lpstr>1. Sight</vt:lpstr>
      <vt:lpstr>1. Sight</vt:lpstr>
      <vt:lpstr>1. Sight</vt:lpstr>
      <vt:lpstr>1. Sight</vt:lpstr>
      <vt:lpstr>1. Sight</vt:lpstr>
      <vt:lpstr>1. Sight</vt:lpstr>
      <vt:lpstr>1. Sight</vt:lpstr>
      <vt:lpstr>2. Hearing</vt:lpstr>
      <vt:lpstr>2. Hearing</vt:lpstr>
      <vt:lpstr>2. Hearing</vt:lpstr>
      <vt:lpstr>2. Hearing</vt:lpstr>
      <vt:lpstr>2. Hearing</vt:lpstr>
      <vt:lpstr>2. Hearing</vt:lpstr>
      <vt:lpstr>3. Smell</vt:lpstr>
      <vt:lpstr>3. Smell</vt:lpstr>
      <vt:lpstr>3. Smell</vt:lpstr>
      <vt:lpstr>4. Touch</vt:lpstr>
      <vt:lpstr>4. Touch</vt:lpstr>
      <vt:lpstr>4. Touch</vt:lpstr>
      <vt:lpstr>4. Touch</vt:lpstr>
      <vt:lpstr>4. Touch</vt:lpstr>
      <vt:lpstr>5. Taste</vt:lpstr>
      <vt:lpstr>5. Taste</vt:lpstr>
      <vt:lpstr>5. Taste</vt:lpstr>
      <vt:lpstr>Are we babes or mature? </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Exercising Our Senses</dc:title>
  <dc:creator>Heath</dc:creator>
  <cp:lastModifiedBy>Guest</cp:lastModifiedBy>
  <cp:revision>18</cp:revision>
  <dcterms:created xsi:type="dcterms:W3CDTF">2013-01-26T16:23:18Z</dcterms:created>
  <dcterms:modified xsi:type="dcterms:W3CDTF">2013-01-27T23:59:00Z</dcterms:modified>
</cp:coreProperties>
</file>