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0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0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6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2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1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8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6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6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A02CC-6827-467F-97D1-6628673EFFD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D530-7F9B-4C7E-8208-33024A74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0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3505200" cy="5486399"/>
          </a:xfrm>
        </p:spPr>
        <p:txBody>
          <a:bodyPr/>
          <a:lstStyle/>
          <a:p>
            <a:r>
              <a:rPr lang="en-US" b="1" dirty="0" smtClean="0"/>
              <a:t>Coping With the Loss of a Loved One</a:t>
            </a:r>
            <a:endParaRPr lang="en-US" b="1" dirty="0"/>
          </a:p>
        </p:txBody>
      </p:sp>
      <p:pic>
        <p:nvPicPr>
          <p:cNvPr id="1026" name="Picture 2" descr="C:\Users\Heath\Pictures\2012-09-25 iPhone pics 1\IMG_056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81000"/>
            <a:ext cx="4439355" cy="59436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94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Death is the common experience of all mankind.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“Now the days of David drew near that he should die, and he charged Solomon his son, saying: ‘I go the way of all the earth…’” 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Kings 2:1-2</a:t>
            </a:r>
          </a:p>
          <a:p>
            <a:endParaRPr lang="en-US" b="1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49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Cope With Loss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Mourn Their Loss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Seek Comfort From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Accept Comfort From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Be Grateful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Go On With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Cherish the Memories</a:t>
            </a:r>
            <a:endParaRPr lang="en-US" b="1" dirty="0"/>
          </a:p>
        </p:txBody>
      </p:sp>
      <p:pic>
        <p:nvPicPr>
          <p:cNvPr id="8196" name="Picture 4" descr="http://www.overseasflowerdelivery.com/images/~/images/flowers/simplicity.jpgx400x400.as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052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3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The Death of a Non-Christian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We did what we could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Trust in God as a righteous judge </a:t>
            </a:r>
            <a:r>
              <a:rPr lang="en-US" sz="2800" b="1" dirty="0" smtClean="0"/>
              <a:t>- Gen. 18:25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Use this death as motivation to save the lost </a:t>
            </a:r>
            <a:r>
              <a:rPr lang="en-US" sz="2800" b="1" dirty="0" smtClean="0"/>
              <a:t>– Luke 16:27-31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2991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a Congregation Copes With the Loss of a Member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b="1" dirty="0" smtClean="0"/>
              <a:t>Stephen</a:t>
            </a:r>
            <a:r>
              <a:rPr lang="en-US" dirty="0" smtClean="0"/>
              <a:t> – Acts 6-8</a:t>
            </a:r>
          </a:p>
          <a:p>
            <a:r>
              <a:rPr lang="en-US" b="1" dirty="0" smtClean="0"/>
              <a:t>James</a:t>
            </a:r>
            <a:r>
              <a:rPr lang="en-US" dirty="0" smtClean="0"/>
              <a:t> – Acts 12:1-5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0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a Congregation Copes With the Loss of a Member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Mourned Their Loss </a:t>
            </a:r>
            <a:r>
              <a:rPr lang="en-US" dirty="0" smtClean="0"/>
              <a:t>– Acts 8:2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Gathered Together</a:t>
            </a:r>
            <a:r>
              <a:rPr lang="en-US" dirty="0" smtClean="0"/>
              <a:t> – Acts 12:1-5, 12                                	1 Cor. 12:26; Rom. 12:15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Continued the Work </a:t>
            </a:r>
            <a:r>
              <a:rPr lang="en-US" dirty="0" smtClean="0"/>
              <a:t>– Acts 8:4                               	2 Tim. 2:2; Titus 2:3-5; 2 Kings 2:8-14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4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Coping With the Loss of a Loved One</vt:lpstr>
      <vt:lpstr>Death is the common experience of all mankind. </vt:lpstr>
      <vt:lpstr>How To Cope With Loss</vt:lpstr>
      <vt:lpstr>The Death of a Non-Christian</vt:lpstr>
      <vt:lpstr>How a Congregation Copes With the Loss of a Member</vt:lpstr>
      <vt:lpstr>How a Congregation Copes With the Loss of a Member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Coping With the Loss of a Loved One</dc:title>
  <dc:creator>Heath</dc:creator>
  <cp:lastModifiedBy>Guest</cp:lastModifiedBy>
  <cp:revision>19</cp:revision>
  <dcterms:created xsi:type="dcterms:W3CDTF">2013-01-12T15:37:36Z</dcterms:created>
  <dcterms:modified xsi:type="dcterms:W3CDTF">2013-01-15T22:46:04Z</dcterms:modified>
</cp:coreProperties>
</file>