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1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1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6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2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2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0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3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4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1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85F58-5126-4B59-98DB-3FDBC12A246C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CD80B-DF1D-44B2-936C-CA67572CE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smtClean="0"/>
              <a:t>Overcoming the Sin of…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33600"/>
            <a:ext cx="7467600" cy="3429000"/>
          </a:xfrm>
        </p:spPr>
        <p:txBody>
          <a:bodyPr>
            <a:normAutofit fontScale="77500" lnSpcReduction="20000"/>
          </a:bodyPr>
          <a:lstStyle/>
          <a:p>
            <a:r>
              <a:rPr lang="en-US" sz="24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PRIDE</a:t>
            </a:r>
            <a:endParaRPr lang="en-US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Overcoming Pride / Obtaining Humility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We Must Learn To See Ourselves In Comparison To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We Must Realize Our Dependence Upon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We Must Pursue Humility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We Must Allow Life’s Trials To Humble Us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We Must Possess A Servant’s Mind and Live a Servant’s Life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8758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Pride is “an over-high opinion of oneself, exaggerated self-esteem, conceit, resulting in haughty and arrogant behavior.”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206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Problems With Pride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Pride Brings Destruction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Pride is Deceptive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Pride is an Avenue of Temptation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Pride is Sin</a:t>
            </a:r>
          </a:p>
        </p:txBody>
      </p:sp>
    </p:spTree>
    <p:extLst>
      <p:ext uri="{BB962C8B-B14F-4D97-AF65-F5344CB8AC3E}">
        <p14:creationId xmlns:p14="http://schemas.microsoft.com/office/powerpoint/2010/main" val="425465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Overcome Pride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Humility</a:t>
            </a:r>
          </a:p>
          <a:p>
            <a:endParaRPr lang="en-US" sz="800" dirty="0" smtClean="0"/>
          </a:p>
          <a:p>
            <a:r>
              <a:rPr lang="en-US" dirty="0" smtClean="0"/>
              <a:t>“God resists the proud, but gives grace to the humble” (James 4:6).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45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Overcoming Pride / Obtaining Humility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We must learn to see ourselves in comparison to God</a:t>
            </a:r>
          </a:p>
          <a:p>
            <a:r>
              <a:rPr lang="en-US" dirty="0" smtClean="0"/>
              <a:t>Galatians 6:3</a:t>
            </a:r>
          </a:p>
          <a:p>
            <a:r>
              <a:rPr lang="en-US" dirty="0" smtClean="0"/>
              <a:t>Isaiah 6:1-5</a:t>
            </a:r>
          </a:p>
          <a:p>
            <a:r>
              <a:rPr lang="en-US" dirty="0" smtClean="0"/>
              <a:t>Genesis 18:27</a:t>
            </a:r>
          </a:p>
          <a:p>
            <a:r>
              <a:rPr lang="en-US" dirty="0" smtClean="0"/>
              <a:t>Matthew 5:3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Overcoming Pride / Obtaining Humility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We must realize our dependence upon God</a:t>
            </a:r>
          </a:p>
          <a:p>
            <a:r>
              <a:rPr lang="en-US" dirty="0" smtClean="0"/>
              <a:t>Acts 17:24-25, 28</a:t>
            </a:r>
          </a:p>
          <a:p>
            <a:r>
              <a:rPr lang="en-US" dirty="0" smtClean="0"/>
              <a:t>Psalm 104:27-30</a:t>
            </a:r>
          </a:p>
          <a:p>
            <a:r>
              <a:rPr lang="en-US" dirty="0" smtClean="0"/>
              <a:t>James 4:13-16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2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Overcoming Pride / Obtaining Humility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We must pursue humility</a:t>
            </a:r>
          </a:p>
          <a:p>
            <a:r>
              <a:rPr lang="en-US" dirty="0" smtClean="0"/>
              <a:t>Acts 20:19</a:t>
            </a:r>
          </a:p>
          <a:p>
            <a:r>
              <a:rPr lang="en-US" dirty="0" smtClean="0"/>
              <a:t>Romans 12:3</a:t>
            </a:r>
          </a:p>
          <a:p>
            <a:r>
              <a:rPr lang="en-US" dirty="0" smtClean="0"/>
              <a:t>1 Peter 5:5-6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2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Overcoming Pride / Obtaining Humility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We must allow life’s trials to humble us</a:t>
            </a:r>
          </a:p>
          <a:p>
            <a:r>
              <a:rPr lang="en-US" dirty="0" smtClean="0"/>
              <a:t>James 1:2-4</a:t>
            </a:r>
          </a:p>
          <a:p>
            <a:r>
              <a:rPr lang="en-US" dirty="0" smtClean="0"/>
              <a:t>James 4:10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2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b="1" dirty="0" smtClean="0"/>
              <a:t>Overcoming Pride / Obtaining Humility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We must possess a servant’s mind and live a servant’s life</a:t>
            </a:r>
          </a:p>
          <a:p>
            <a:r>
              <a:rPr lang="en-US" dirty="0" smtClean="0"/>
              <a:t>Matthew 20:25-28</a:t>
            </a:r>
          </a:p>
          <a:p>
            <a:r>
              <a:rPr lang="en-US" dirty="0" smtClean="0"/>
              <a:t>Philippians 2:5-8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2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208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Overcoming the Sin of…</vt:lpstr>
      <vt:lpstr>PowerPoint Presentation</vt:lpstr>
      <vt:lpstr>Problems With Pride</vt:lpstr>
      <vt:lpstr>How To Overcome Pride</vt:lpstr>
      <vt:lpstr>Overcoming Pride / Obtaining Humility</vt:lpstr>
      <vt:lpstr>Overcoming Pride / Obtaining Humility</vt:lpstr>
      <vt:lpstr>Overcoming Pride / Obtaining Humility</vt:lpstr>
      <vt:lpstr>Overcoming Pride / Obtaining Humility</vt:lpstr>
      <vt:lpstr>Overcoming Pride / Obtaining Humility</vt:lpstr>
      <vt:lpstr>Overcoming Pride / Obtaining Humility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the Sin of Pride</dc:title>
  <dc:creator>Heath</dc:creator>
  <cp:lastModifiedBy>Guest</cp:lastModifiedBy>
  <cp:revision>20</cp:revision>
  <dcterms:created xsi:type="dcterms:W3CDTF">2012-12-14T17:51:56Z</dcterms:created>
  <dcterms:modified xsi:type="dcterms:W3CDTF">2012-12-16T23:24:00Z</dcterms:modified>
</cp:coreProperties>
</file>