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1"/>
  </p:notes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 autoAdjust="0"/>
    <p:restoredTop sz="94667" autoAdjust="0"/>
  </p:normalViewPr>
  <p:slideViewPr>
    <p:cSldViewPr>
      <p:cViewPr varScale="1">
        <p:scale>
          <a:sx n="65" d="100"/>
          <a:sy n="65" d="100"/>
        </p:scale>
        <p:origin x="-9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1172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FC5D4-B02B-4537-839C-1376E6F146B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E5B70-A300-4AB5-848A-DCF381AD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8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E5B70-A300-4AB5-848A-DCF381AD36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6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DAF38F-A658-455C-9AB6-09D353929A9B}" type="datetimeFigureOut">
              <a:rPr lang="en-US" smtClean="0"/>
              <a:t>12/8/2012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699080-3807-403E-8290-3220A71F3C54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Why I am a member of the Church of Christ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7085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outside world view</a:t>
            </a:r>
          </a:p>
          <a:p>
            <a:r>
              <a:rPr lang="en-US" sz="2800" dirty="0" smtClean="0"/>
              <a:t>Church often </a:t>
            </a:r>
            <a:r>
              <a:rPr lang="en-US" sz="2800" dirty="0" smtClean="0"/>
              <a:t>capitalized</a:t>
            </a:r>
            <a:endParaRPr lang="en-US" sz="2800" dirty="0" smtClean="0"/>
          </a:p>
          <a:p>
            <a:r>
              <a:rPr lang="en-US" sz="2800" dirty="0" smtClean="0"/>
              <a:t>Church never capitalized in 4 versions</a:t>
            </a:r>
          </a:p>
          <a:p>
            <a:r>
              <a:rPr lang="en-US" sz="2800" dirty="0" smtClean="0"/>
              <a:t>Vines’ definition:  See assembly – congregation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920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Vine --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ASSEMBLY: 1. ekklesia NT:1577, from </a:t>
            </a:r>
            <a:r>
              <a:rPr lang="en-US" dirty="0" err="1"/>
              <a:t>ek</a:t>
            </a:r>
            <a:r>
              <a:rPr lang="en-US" dirty="0"/>
              <a:t>, "out of," and </a:t>
            </a:r>
            <a:r>
              <a:rPr lang="en-US" dirty="0" err="1"/>
              <a:t>klesis</a:t>
            </a:r>
            <a:r>
              <a:rPr lang="en-US" dirty="0"/>
              <a:t>, "a calling" (</a:t>
            </a:r>
            <a:r>
              <a:rPr lang="en-US" dirty="0" err="1"/>
              <a:t>kaleo</a:t>
            </a:r>
            <a:r>
              <a:rPr lang="en-US" dirty="0"/>
              <a:t>, "to call"), was used among the Greeks of a </a:t>
            </a:r>
            <a:r>
              <a:rPr lang="en-US" dirty="0">
                <a:solidFill>
                  <a:srgbClr val="FF0000"/>
                </a:solidFill>
              </a:rPr>
              <a:t>body of citizens "gathered" </a:t>
            </a:r>
            <a:r>
              <a:rPr lang="en-US" dirty="0"/>
              <a:t>to discuss the affairs of state, Acts 19:39. In the Sept. it is used to designate the </a:t>
            </a:r>
            <a:r>
              <a:rPr lang="en-US" dirty="0">
                <a:solidFill>
                  <a:srgbClr val="FF0000"/>
                </a:solidFill>
              </a:rPr>
              <a:t>"gathering" of Israel, summoned for any definite purpose</a:t>
            </a:r>
            <a:r>
              <a:rPr lang="en-US" dirty="0"/>
              <a:t>, or a </a:t>
            </a:r>
            <a:r>
              <a:rPr lang="en-US" dirty="0">
                <a:solidFill>
                  <a:srgbClr val="FF0000"/>
                </a:solidFill>
              </a:rPr>
              <a:t>"gathering" regarded as representative of the whole nation</a:t>
            </a:r>
            <a:r>
              <a:rPr lang="en-US" dirty="0"/>
              <a:t>. In Acts 7:38 it is used of Israel; in 19:32</a:t>
            </a:r>
            <a:r>
              <a:rPr lang="en-US" dirty="0" smtClean="0"/>
              <a:t>, 41</a:t>
            </a:r>
            <a:r>
              <a:rPr lang="en-US" dirty="0"/>
              <a:t>, of a riotous mob.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94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Vine -- Assembly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It has two applications to companies of Christians,</a:t>
            </a:r>
            <a:r>
              <a:rPr lang="en-US" dirty="0"/>
              <a:t> </a:t>
            </a:r>
          </a:p>
          <a:p>
            <a:r>
              <a:rPr lang="en-US" dirty="0"/>
              <a:t>(a) to the </a:t>
            </a:r>
            <a:r>
              <a:rPr lang="en-US" dirty="0">
                <a:solidFill>
                  <a:srgbClr val="FF0000"/>
                </a:solidFill>
              </a:rPr>
              <a:t>whole</a:t>
            </a:r>
            <a:r>
              <a:rPr lang="en-US" dirty="0"/>
              <a:t> company of the redeemed throughout the present era, the company of which Christ said, "I will build My Church </a:t>
            </a:r>
            <a:r>
              <a:rPr lang="en-US" dirty="0">
                <a:solidFill>
                  <a:srgbClr val="FFC000"/>
                </a:solidFill>
              </a:rPr>
              <a:t>(church)</a:t>
            </a:r>
            <a:r>
              <a:rPr lang="en-US" dirty="0"/>
              <a:t>," Matt 16:18, and which is further described as "the Church </a:t>
            </a:r>
            <a:r>
              <a:rPr lang="en-US" dirty="0">
                <a:solidFill>
                  <a:srgbClr val="FFC000"/>
                </a:solidFill>
              </a:rPr>
              <a:t>(church) </a:t>
            </a:r>
            <a:r>
              <a:rPr lang="en-US" dirty="0"/>
              <a:t>which is His Body," Eph 1:22; 5:23, </a:t>
            </a:r>
          </a:p>
          <a:p>
            <a:r>
              <a:rPr lang="en-US" dirty="0"/>
              <a:t>(b) in the singular number (e. g., Matt 18:17, RV marg., "congregation"), </a:t>
            </a:r>
            <a:r>
              <a:rPr lang="en-US" dirty="0">
                <a:solidFill>
                  <a:srgbClr val="002060"/>
                </a:solidFill>
              </a:rPr>
              <a:t>to a company consisting of professed believers</a:t>
            </a:r>
            <a:r>
              <a:rPr lang="en-US" dirty="0"/>
              <a:t>, 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5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Can this “church” save me?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(Company of professed believers)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Salvation is my/your goal</a:t>
            </a:r>
          </a:p>
          <a:p>
            <a:r>
              <a:rPr lang="en-US" dirty="0" smtClean="0"/>
              <a:t>Salvation thru the </a:t>
            </a:r>
            <a:r>
              <a:rPr lang="en-US" dirty="0" smtClean="0"/>
              <a:t>gospel </a:t>
            </a:r>
            <a:r>
              <a:rPr lang="en-US" dirty="0" smtClean="0">
                <a:solidFill>
                  <a:srgbClr val="FFC000"/>
                </a:solidFill>
              </a:rPr>
              <a:t>(not church) </a:t>
            </a:r>
            <a:r>
              <a:rPr lang="en-US" dirty="0" smtClean="0"/>
              <a:t>Mark 16:15-16,     Rom 1:16</a:t>
            </a:r>
          </a:p>
          <a:p>
            <a:pPr lvl="1"/>
            <a:r>
              <a:rPr lang="en-US" dirty="0" smtClean="0"/>
              <a:t>Origin of the “gospel” John 14:26, </a:t>
            </a:r>
            <a:r>
              <a:rPr lang="en-US" dirty="0" smtClean="0"/>
              <a:t> Rom </a:t>
            </a:r>
            <a:r>
              <a:rPr lang="en-US" dirty="0" smtClean="0"/>
              <a:t>1:17,  Rom 10:17, </a:t>
            </a:r>
            <a:r>
              <a:rPr lang="en-US" dirty="0" smtClean="0"/>
              <a:t> 2Tim 3:16 </a:t>
            </a:r>
            <a:r>
              <a:rPr lang="en-US" dirty="0">
                <a:solidFill>
                  <a:srgbClr val="FFC000"/>
                </a:solidFill>
              </a:rPr>
              <a:t>(not church) </a:t>
            </a:r>
            <a:endParaRPr lang="en-US" dirty="0" smtClean="0"/>
          </a:p>
          <a:p>
            <a:r>
              <a:rPr lang="en-US" dirty="0"/>
              <a:t>Made known </a:t>
            </a:r>
            <a:r>
              <a:rPr lang="en-US" dirty="0">
                <a:solidFill>
                  <a:srgbClr val="FFC000"/>
                </a:solidFill>
              </a:rPr>
              <a:t>by </a:t>
            </a:r>
            <a:r>
              <a:rPr lang="en-US" dirty="0" smtClean="0">
                <a:solidFill>
                  <a:srgbClr val="FFC000"/>
                </a:solidFill>
              </a:rPr>
              <a:t>the church</a:t>
            </a:r>
            <a:r>
              <a:rPr lang="en-US" dirty="0" smtClean="0"/>
              <a:t>. </a:t>
            </a:r>
            <a:r>
              <a:rPr lang="en-US" dirty="0"/>
              <a:t>Eph </a:t>
            </a:r>
            <a:r>
              <a:rPr lang="en-US" dirty="0" smtClean="0"/>
              <a:t> 3:8-10</a:t>
            </a:r>
            <a:endParaRPr lang="en-US" dirty="0"/>
          </a:p>
          <a:p>
            <a:r>
              <a:rPr lang="en-US" dirty="0" smtClean="0"/>
              <a:t>Preaching +Belief +Baptism = Salvation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0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Gospel 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709160"/>
          </a:xfrm>
        </p:spPr>
        <p:txBody>
          <a:bodyPr/>
          <a:lstStyle/>
          <a:p>
            <a:r>
              <a:rPr lang="en-US" dirty="0" smtClean="0"/>
              <a:t>John 14:26  “</a:t>
            </a:r>
            <a:r>
              <a:rPr lang="en-US" dirty="0" smtClean="0">
                <a:solidFill>
                  <a:srgbClr val="FFC000"/>
                </a:solidFill>
              </a:rPr>
              <a:t>all</a:t>
            </a:r>
            <a:r>
              <a:rPr lang="en-US" dirty="0" smtClean="0"/>
              <a:t> things”</a:t>
            </a:r>
          </a:p>
          <a:p>
            <a:r>
              <a:rPr lang="en-US" dirty="0" smtClean="0"/>
              <a:t>Acts 20:27  “</a:t>
            </a:r>
            <a:r>
              <a:rPr lang="en-US" dirty="0" smtClean="0">
                <a:solidFill>
                  <a:srgbClr val="FFC000"/>
                </a:solidFill>
              </a:rPr>
              <a:t>whole</a:t>
            </a:r>
            <a:r>
              <a:rPr lang="en-US" dirty="0" smtClean="0"/>
              <a:t> counsel”</a:t>
            </a:r>
          </a:p>
          <a:p>
            <a:r>
              <a:rPr lang="en-US" dirty="0" smtClean="0"/>
              <a:t>2 Tim 3:16 “</a:t>
            </a:r>
            <a:r>
              <a:rPr lang="en-US" dirty="0" smtClean="0">
                <a:solidFill>
                  <a:srgbClr val="FFC000"/>
                </a:solidFill>
              </a:rPr>
              <a:t>all</a:t>
            </a:r>
            <a:r>
              <a:rPr lang="en-US" dirty="0" smtClean="0"/>
              <a:t> scripture </a:t>
            </a:r>
            <a:r>
              <a:rPr lang="en-US" dirty="0" smtClean="0"/>
              <a:t>profitable…</a:t>
            </a:r>
            <a:endParaRPr lang="en-US" dirty="0" smtClean="0"/>
          </a:p>
          <a:p>
            <a:pPr lvl="1"/>
            <a:r>
              <a:rPr lang="en-US" dirty="0" smtClean="0"/>
              <a:t>Doctrine</a:t>
            </a:r>
          </a:p>
          <a:p>
            <a:pPr lvl="1"/>
            <a:r>
              <a:rPr lang="en-US" dirty="0" smtClean="0"/>
              <a:t>Reproof</a:t>
            </a:r>
          </a:p>
          <a:p>
            <a:pPr lvl="1"/>
            <a:r>
              <a:rPr lang="en-US" dirty="0" smtClean="0"/>
              <a:t>Correction</a:t>
            </a:r>
          </a:p>
          <a:p>
            <a:pPr lvl="1"/>
            <a:r>
              <a:rPr lang="en-US" dirty="0" smtClean="0"/>
              <a:t>Instruction </a:t>
            </a:r>
          </a:p>
          <a:p>
            <a:pPr lvl="2"/>
            <a:r>
              <a:rPr lang="en-US" i="1" dirty="0" smtClean="0">
                <a:solidFill>
                  <a:srgbClr val="FFFF00"/>
                </a:solidFill>
              </a:rPr>
              <a:t>Makes one Complete to every good work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905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Peter’s Sermon = Death-Burial-Resurrection</a:t>
            </a:r>
          </a:p>
          <a:p>
            <a:r>
              <a:rPr lang="en-US" dirty="0" smtClean="0"/>
              <a:t>Acts 2:46-47 </a:t>
            </a:r>
            <a:r>
              <a:rPr lang="en-US" i="1" dirty="0" smtClean="0"/>
              <a:t>“added to the church”</a:t>
            </a:r>
            <a:endParaRPr lang="en-US" i="1" dirty="0"/>
          </a:p>
          <a:p>
            <a:pPr lvl="1"/>
            <a:r>
              <a:rPr lang="en-US" dirty="0" smtClean="0"/>
              <a:t>Voted in by </a:t>
            </a:r>
            <a:r>
              <a:rPr lang="en-US" dirty="0" smtClean="0">
                <a:solidFill>
                  <a:srgbClr val="FFC000"/>
                </a:solidFill>
              </a:rPr>
              <a:t>church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Any </a:t>
            </a:r>
            <a:r>
              <a:rPr lang="en-US" dirty="0" smtClean="0"/>
              <a:t>human other than believer</a:t>
            </a:r>
            <a:r>
              <a:rPr lang="en-US" dirty="0" smtClean="0"/>
              <a:t> </a:t>
            </a:r>
            <a:r>
              <a:rPr lang="en-US" dirty="0" smtClean="0"/>
              <a:t>involved?</a:t>
            </a:r>
          </a:p>
          <a:p>
            <a:pPr lvl="1"/>
            <a:r>
              <a:rPr lang="en-US" dirty="0" smtClean="0"/>
              <a:t>Lord’s judgment?</a:t>
            </a:r>
          </a:p>
          <a:p>
            <a:r>
              <a:rPr lang="en-US" dirty="0" smtClean="0"/>
              <a:t>Preach + Believe + Baptism = Salvation              = “Added to”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3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Added to the church?  </a:t>
            </a:r>
          </a:p>
          <a:p>
            <a:r>
              <a:rPr lang="en-US" dirty="0" smtClean="0"/>
              <a:t>Made an effort to join Jerusalem disciples. Acts 9:26</a:t>
            </a:r>
          </a:p>
          <a:p>
            <a:r>
              <a:rPr lang="en-US" dirty="0" smtClean="0"/>
              <a:t>How would he / we recognize the disciples?</a:t>
            </a:r>
          </a:p>
          <a:p>
            <a:pPr lvl="1"/>
            <a:r>
              <a:rPr lang="en-US" dirty="0" smtClean="0"/>
              <a:t>Book of Mormon?</a:t>
            </a:r>
          </a:p>
          <a:p>
            <a:pPr lvl="1"/>
            <a:r>
              <a:rPr lang="en-US" dirty="0" smtClean="0"/>
              <a:t>Church discipline or manual?</a:t>
            </a:r>
          </a:p>
          <a:p>
            <a:pPr lvl="1"/>
            <a:r>
              <a:rPr lang="en-US" dirty="0"/>
              <a:t>By practice  Col 3:17</a:t>
            </a:r>
          </a:p>
          <a:p>
            <a:r>
              <a:rPr lang="en-US" dirty="0" smtClean="0"/>
              <a:t>(Remember that </a:t>
            </a:r>
            <a:r>
              <a:rPr lang="en-US" dirty="0" smtClean="0">
                <a:solidFill>
                  <a:srgbClr val="FFC000"/>
                </a:solidFill>
              </a:rPr>
              <a:t>“name” </a:t>
            </a:r>
            <a:r>
              <a:rPr lang="en-US" dirty="0" smtClean="0"/>
              <a:t>narrows the search but is not conclusive) Matt 7:21-23, Rev 2:1-3:22</a:t>
            </a:r>
          </a:p>
        </p:txBody>
      </p:sp>
    </p:spTree>
    <p:extLst>
      <p:ext uri="{BB962C8B-B14F-4D97-AF65-F5344CB8AC3E}">
        <p14:creationId xmlns:p14="http://schemas.microsoft.com/office/powerpoint/2010/main" val="204545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they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2700" dirty="0" smtClean="0"/>
              <a:t>(this company of professed believers)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Wear a name from the first </a:t>
            </a:r>
            <a:r>
              <a:rPr lang="en-US" dirty="0" smtClean="0"/>
              <a:t>century?  </a:t>
            </a:r>
            <a:r>
              <a:rPr lang="en-US" dirty="0"/>
              <a:t>Acts 20:28, </a:t>
            </a:r>
            <a:r>
              <a:rPr lang="en-US" dirty="0" smtClean="0"/>
              <a:t> 1 </a:t>
            </a:r>
            <a:r>
              <a:rPr lang="en-US" dirty="0"/>
              <a:t>Cor 11:16, </a:t>
            </a:r>
            <a:r>
              <a:rPr lang="en-US" dirty="0" smtClean="0"/>
              <a:t> Rom </a:t>
            </a:r>
            <a:r>
              <a:rPr lang="en-US" dirty="0"/>
              <a:t>16:16, </a:t>
            </a:r>
            <a:r>
              <a:rPr lang="en-US" dirty="0" smtClean="0"/>
              <a:t> Heb </a:t>
            </a:r>
            <a:r>
              <a:rPr lang="en-US" dirty="0" smtClean="0"/>
              <a:t>12:23</a:t>
            </a: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Have Jesus as their only head and law </a:t>
            </a:r>
            <a:r>
              <a:rPr lang="en-US" dirty="0" smtClean="0"/>
              <a:t>giver? Eph 5:22-24  Jude 3</a:t>
            </a:r>
            <a:endParaRPr lang="en-US" dirty="0" smtClean="0"/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Assemble </a:t>
            </a:r>
            <a:r>
              <a:rPr lang="en-US" dirty="0" smtClean="0">
                <a:solidFill>
                  <a:srgbClr val="FF0000"/>
                </a:solidFill>
              </a:rPr>
              <a:t>orderly</a:t>
            </a:r>
            <a:r>
              <a:rPr lang="en-US" dirty="0" smtClean="0"/>
              <a:t> for the purpose of </a:t>
            </a:r>
            <a:r>
              <a:rPr lang="en-US" dirty="0" smtClean="0">
                <a:solidFill>
                  <a:srgbClr val="FF0000"/>
                </a:solidFill>
              </a:rPr>
              <a:t>provoking</a:t>
            </a:r>
            <a:r>
              <a:rPr lang="en-US" dirty="0" smtClean="0"/>
              <a:t>?                       Heb 10:24-25</a:t>
            </a: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/>
              <a:t>Eph 4:11-16 </a:t>
            </a:r>
            <a:r>
              <a:rPr lang="en-US" dirty="0" smtClean="0"/>
              <a:t> have </a:t>
            </a:r>
            <a:r>
              <a:rPr lang="en-US" dirty="0" smtClean="0"/>
              <a:t>the biblical </a:t>
            </a:r>
            <a:r>
              <a:rPr lang="en-US" dirty="0" smtClean="0"/>
              <a:t>:</a:t>
            </a:r>
          </a:p>
          <a:p>
            <a:pPr marL="813816" lvl="2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Structure  </a:t>
            </a:r>
            <a:r>
              <a:rPr lang="en-US" dirty="0"/>
              <a:t>A,P, E, P, T and D, (Acts 6:1-7</a:t>
            </a:r>
            <a:r>
              <a:rPr lang="en-US" dirty="0" smtClean="0"/>
              <a:t>).</a:t>
            </a:r>
            <a:endParaRPr lang="en-US" dirty="0"/>
          </a:p>
          <a:p>
            <a:pPr marL="1033272" lvl="3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For equipping the saints for the work and edifying?</a:t>
            </a: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For provocation and edification assemble to:</a:t>
            </a:r>
          </a:p>
          <a:p>
            <a:pPr marL="1033272" lvl="3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Observe </a:t>
            </a:r>
            <a:r>
              <a:rPr lang="en-US" dirty="0" smtClean="0"/>
              <a:t>the Lord’s supper </a:t>
            </a:r>
            <a:r>
              <a:rPr lang="en-US" dirty="0" smtClean="0"/>
              <a:t>and give on </a:t>
            </a:r>
            <a:r>
              <a:rPr lang="en-US" dirty="0" smtClean="0"/>
              <a:t>the first day Acts </a:t>
            </a:r>
            <a:r>
              <a:rPr lang="en-US" dirty="0"/>
              <a:t>20:7 1Cor 16:1-3</a:t>
            </a:r>
          </a:p>
          <a:p>
            <a:pPr marL="1033272" lvl="3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Preach, sing spiritual songs, pray</a:t>
            </a: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 smtClean="0"/>
              <a:t>Work </a:t>
            </a:r>
            <a:r>
              <a:rPr lang="en-US" dirty="0" smtClean="0"/>
              <a:t>together  causing </a:t>
            </a:r>
            <a:r>
              <a:rPr lang="en-US" dirty="0" smtClean="0"/>
              <a:t>growth</a:t>
            </a:r>
            <a:r>
              <a:rPr lang="en-US" dirty="0" smtClean="0"/>
              <a:t>? Eph 4:16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a member of the church of Christ because I want to be saved.</a:t>
            </a:r>
          </a:p>
          <a:p>
            <a:pPr lvl="1"/>
            <a:r>
              <a:rPr lang="en-US" dirty="0" smtClean="0"/>
              <a:t>But I </a:t>
            </a:r>
            <a:r>
              <a:rPr lang="en-US" dirty="0" smtClean="0"/>
              <a:t>am only a member if the Lord has added me.</a:t>
            </a:r>
          </a:p>
          <a:p>
            <a:r>
              <a:rPr lang="en-US" dirty="0" smtClean="0"/>
              <a:t>The conditions for being added are                  Hearing + Belief + Baptism</a:t>
            </a:r>
          </a:p>
          <a:p>
            <a:r>
              <a:rPr lang="en-US" dirty="0" smtClean="0"/>
              <a:t>I only remain a member if I remain faithful. Rev 2:10  Keep the faith that comes by hearing.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290</TotalTime>
  <Words>604</Words>
  <Application>Microsoft Office PowerPoint</Application>
  <PresentationFormat>On-screen Show (4:3)</PresentationFormat>
  <Paragraphs>58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Why I am a member of the Church of Christ</vt:lpstr>
      <vt:lpstr>Vine -- Assembly</vt:lpstr>
      <vt:lpstr>Vine -- Assembly</vt:lpstr>
      <vt:lpstr>Can this “church” save me? (Company of professed believers)</vt:lpstr>
      <vt:lpstr>Gospel =</vt:lpstr>
      <vt:lpstr>Acts 2</vt:lpstr>
      <vt:lpstr>Paul</vt:lpstr>
      <vt:lpstr>Do they: (this company of professed believers) 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 am a member of the Church of Christ</dc:title>
  <dc:creator>Becky</dc:creator>
  <cp:lastModifiedBy>Becky</cp:lastModifiedBy>
  <cp:revision>36</cp:revision>
  <dcterms:created xsi:type="dcterms:W3CDTF">2012-12-07T21:11:48Z</dcterms:created>
  <dcterms:modified xsi:type="dcterms:W3CDTF">2012-12-09T04:25:52Z</dcterms:modified>
</cp:coreProperties>
</file>