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5" r:id="rId4"/>
    <p:sldId id="266" r:id="rId5"/>
    <p:sldId id="267" r:id="rId6"/>
    <p:sldId id="257" r:id="rId7"/>
    <p:sldId id="269" r:id="rId8"/>
    <p:sldId id="263" r:id="rId9"/>
    <p:sldId id="259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14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6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05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53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9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12/2/2012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90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12/2/2012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57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12/2/2012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9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95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7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3AE2F-D41C-45A4-8902-4E62D4F87F8E}" type="datetimeFigureOut">
              <a:rPr lang="en-US" smtClean="0"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08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heology21.com/wp-content/uploads/2011/06/FE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360" y="0"/>
            <a:ext cx="9162360" cy="6095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772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Overcoming the Sin of Fear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886200"/>
            <a:ext cx="4953000" cy="20574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3000" dirty="0" smtClean="0">
                <a:solidFill>
                  <a:schemeClr val="tx2"/>
                </a:solidFill>
              </a:rPr>
              <a:t>“For </a:t>
            </a:r>
            <a:r>
              <a:rPr lang="en-US" sz="3000" dirty="0">
                <a:solidFill>
                  <a:schemeClr val="tx2"/>
                </a:solidFill>
              </a:rPr>
              <a:t>God has not given us a spirit of fear, but of power and of love and of a sound mind</a:t>
            </a:r>
            <a:r>
              <a:rPr lang="en-US" sz="3000" dirty="0" smtClean="0">
                <a:solidFill>
                  <a:schemeClr val="tx2"/>
                </a:solidFill>
              </a:rPr>
              <a:t>.” </a:t>
            </a:r>
            <a:endParaRPr lang="en-US" sz="3000" dirty="0">
              <a:solidFill>
                <a:schemeClr val="tx2"/>
              </a:solidFill>
            </a:endParaRPr>
          </a:p>
          <a:p>
            <a:pPr algn="l"/>
            <a:r>
              <a:rPr lang="en-US" sz="3000" dirty="0" smtClean="0">
                <a:solidFill>
                  <a:schemeClr val="tx2"/>
                </a:solidFill>
              </a:rPr>
              <a:t>2 Timothy 1:7</a:t>
            </a:r>
            <a:endParaRPr lang="en-US" sz="3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468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“For </a:t>
            </a:r>
            <a:r>
              <a:rPr lang="en-US" dirty="0"/>
              <a:t>God has not given us a spirit of fear, but of power and of love and of a sound mind</a:t>
            </a:r>
            <a:r>
              <a:rPr lang="en-US" dirty="0" smtClean="0"/>
              <a:t>.” </a:t>
            </a:r>
            <a:endParaRPr lang="en-US" dirty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dirty="0" smtClean="0"/>
              <a:t>2 Timothy 1:7</a:t>
            </a:r>
            <a:endParaRPr lang="en-US" dirty="0"/>
          </a:p>
          <a:p>
            <a:endParaRPr lang="en-US" dirty="0"/>
          </a:p>
        </p:txBody>
      </p:sp>
      <p:pic>
        <p:nvPicPr>
          <p:cNvPr id="3076" name="Picture 4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00400"/>
            <a:ext cx="3162300" cy="218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02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Fears and Phobias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699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Fears and Phobias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Claustrophobia – fear of confined spaces</a:t>
            </a:r>
          </a:p>
          <a:p>
            <a:pPr lvl="0"/>
            <a:r>
              <a:rPr lang="en-US" dirty="0" err="1"/>
              <a:t>Altophobia</a:t>
            </a:r>
            <a:r>
              <a:rPr lang="en-US" dirty="0"/>
              <a:t> – fear of heights</a:t>
            </a:r>
          </a:p>
          <a:p>
            <a:pPr lvl="0"/>
            <a:r>
              <a:rPr lang="en-US" dirty="0" err="1"/>
              <a:t>Aviophobia</a:t>
            </a:r>
            <a:r>
              <a:rPr lang="en-US" dirty="0"/>
              <a:t> – fear of flying</a:t>
            </a:r>
          </a:p>
          <a:p>
            <a:pPr lvl="0"/>
            <a:r>
              <a:rPr lang="en-US" dirty="0"/>
              <a:t>Hydrophobia – fear of water			</a:t>
            </a:r>
          </a:p>
          <a:p>
            <a:pPr lvl="0"/>
            <a:r>
              <a:rPr lang="en-US" dirty="0" err="1"/>
              <a:t>Ophidiophobia</a:t>
            </a:r>
            <a:r>
              <a:rPr lang="en-US" dirty="0"/>
              <a:t> – fear of snakes</a:t>
            </a:r>
          </a:p>
          <a:p>
            <a:pPr lvl="0"/>
            <a:r>
              <a:rPr lang="en-US" dirty="0" err="1"/>
              <a:t>Glossophobia</a:t>
            </a:r>
            <a:r>
              <a:rPr lang="en-US" dirty="0"/>
              <a:t> – fear of public speaking</a:t>
            </a:r>
          </a:p>
          <a:p>
            <a:pPr lvl="0"/>
            <a:r>
              <a:rPr lang="en-US" dirty="0" err="1"/>
              <a:t>Brontophobia</a:t>
            </a:r>
            <a:r>
              <a:rPr lang="en-US" dirty="0"/>
              <a:t> – fear of thunder and lightening </a:t>
            </a:r>
          </a:p>
        </p:txBody>
      </p:sp>
    </p:spTree>
    <p:extLst>
      <p:ext uri="{BB962C8B-B14F-4D97-AF65-F5344CB8AC3E}">
        <p14:creationId xmlns:p14="http://schemas.microsoft.com/office/powerpoint/2010/main" val="153382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Fears and Phobias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Coulrophobia</a:t>
            </a:r>
            <a:r>
              <a:rPr lang="en-US" dirty="0"/>
              <a:t> – fear of clowns</a:t>
            </a:r>
          </a:p>
          <a:p>
            <a:pPr lvl="0"/>
            <a:r>
              <a:rPr lang="en-US" dirty="0" err="1"/>
              <a:t>Dendrophobia</a:t>
            </a:r>
            <a:r>
              <a:rPr lang="en-US" dirty="0"/>
              <a:t> – fear of trees</a:t>
            </a:r>
          </a:p>
          <a:p>
            <a:pPr lvl="0"/>
            <a:r>
              <a:rPr lang="en-US" dirty="0" err="1"/>
              <a:t>Pentheraphobia</a:t>
            </a:r>
            <a:r>
              <a:rPr lang="en-US" dirty="0"/>
              <a:t> – fear of mother-in-law</a:t>
            </a:r>
          </a:p>
          <a:p>
            <a:pPr lvl="0"/>
            <a:r>
              <a:rPr lang="en-US" dirty="0" err="1"/>
              <a:t>Phronemophobia</a:t>
            </a:r>
            <a:r>
              <a:rPr lang="en-US" dirty="0"/>
              <a:t> – fear of thinking </a:t>
            </a:r>
          </a:p>
          <a:p>
            <a:pPr lvl="0"/>
            <a:r>
              <a:rPr lang="en-US" dirty="0" err="1"/>
              <a:t>Ecclesiophobia</a:t>
            </a:r>
            <a:r>
              <a:rPr lang="en-US" dirty="0"/>
              <a:t> – fear of church</a:t>
            </a:r>
          </a:p>
          <a:p>
            <a:pPr lvl="0"/>
            <a:r>
              <a:rPr lang="en-US" dirty="0" err="1"/>
              <a:t>Homilophobia</a:t>
            </a:r>
            <a:r>
              <a:rPr lang="en-US" dirty="0"/>
              <a:t> – fear of sermons</a:t>
            </a:r>
          </a:p>
          <a:p>
            <a:pPr lvl="0"/>
            <a:r>
              <a:rPr lang="en-US" dirty="0" err="1"/>
              <a:t>Panophobia</a:t>
            </a:r>
            <a:r>
              <a:rPr lang="en-US" dirty="0"/>
              <a:t> – fear of </a:t>
            </a:r>
            <a:r>
              <a:rPr lang="en-US" dirty="0" smtClean="0"/>
              <a:t>everything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4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Fears and Phobias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b="1" dirty="0" err="1" smtClean="0"/>
              <a:t>Hippopotomonstrosesquippedaliophobia</a:t>
            </a:r>
            <a:endParaRPr lang="en-US" b="1" dirty="0" smtClean="0"/>
          </a:p>
          <a:p>
            <a:pPr marL="0" lvl="0" indent="0" algn="ctr">
              <a:buNone/>
            </a:pPr>
            <a:r>
              <a:rPr lang="en-US" dirty="0" smtClean="0"/>
              <a:t>the fear of long words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699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/>
              <a:t>Bible uses the </a:t>
            </a:r>
            <a:r>
              <a:rPr lang="en-US" sz="3800" b="1" dirty="0"/>
              <a:t>word </a:t>
            </a:r>
            <a:r>
              <a:rPr lang="en-US" sz="3800" b="1" dirty="0" smtClean="0"/>
              <a:t>“fear” in two ways: 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reverence and respect (Eccl. 12:13) </a:t>
            </a:r>
          </a:p>
          <a:p>
            <a:pPr marL="514350" indent="-514350">
              <a:buAutoNum type="arabicPeriod"/>
            </a:pPr>
            <a:r>
              <a:rPr lang="en-US" dirty="0"/>
              <a:t>a feeling of anxiety and agitation caused by the presence or nearness of danger, evil, pain, </a:t>
            </a:r>
            <a:r>
              <a:rPr lang="en-US" dirty="0" smtClean="0"/>
              <a:t>etc.</a:t>
            </a:r>
          </a:p>
          <a:p>
            <a:pPr marL="0" indent="0">
              <a:buNone/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This fear is not to be confused with caution or concern. It is the fear that paralyzes us and renders us unproductive. </a:t>
            </a:r>
          </a:p>
        </p:txBody>
      </p:sp>
    </p:spTree>
    <p:extLst>
      <p:ext uri="{BB962C8B-B14F-4D97-AF65-F5344CB8AC3E}">
        <p14:creationId xmlns:p14="http://schemas.microsoft.com/office/powerpoint/2010/main" val="414160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Wrong With Fear?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“The </a:t>
            </a:r>
            <a:r>
              <a:rPr lang="en-US" dirty="0"/>
              <a:t>fear of man brings a </a:t>
            </a:r>
            <a:r>
              <a:rPr lang="en-US" dirty="0" smtClean="0"/>
              <a:t>snare, but </a:t>
            </a:r>
            <a:r>
              <a:rPr lang="en-US" dirty="0"/>
              <a:t>whoever trusts in the Lord shall be safe</a:t>
            </a:r>
            <a:r>
              <a:rPr lang="en-US" dirty="0" smtClean="0"/>
              <a:t>.” 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Proverbs 29:25</a:t>
            </a:r>
            <a:endParaRPr lang="en-US" dirty="0"/>
          </a:p>
          <a:p>
            <a:endParaRPr lang="en-US" dirty="0"/>
          </a:p>
        </p:txBody>
      </p:sp>
      <p:pic>
        <p:nvPicPr>
          <p:cNvPr id="2050" name="Picture 2" descr="http://www.presentation-process.com/images/concept-visualization-trap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93" b="9625"/>
          <a:stretch/>
        </p:blipFill>
        <p:spPr bwMode="auto">
          <a:xfrm>
            <a:off x="5257800" y="3158067"/>
            <a:ext cx="3309841" cy="331893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724400" y="3581400"/>
            <a:ext cx="10668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985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Wrong With Fear?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Keeps one from confessing Christ </a:t>
            </a:r>
            <a:r>
              <a:rPr lang="en-US" dirty="0" smtClean="0"/>
              <a:t>-             Matt. 10:32-33; John 12:42-43</a:t>
            </a:r>
            <a:endParaRPr lang="en-US" dirty="0"/>
          </a:p>
          <a:p>
            <a:pPr lvl="0"/>
            <a:r>
              <a:rPr lang="en-US" b="1" dirty="0" smtClean="0"/>
              <a:t>Keeps our faith a secret </a:t>
            </a:r>
            <a:r>
              <a:rPr lang="en-US" dirty="0" smtClean="0"/>
              <a:t>- John 19:38</a:t>
            </a:r>
            <a:endParaRPr lang="en-US" dirty="0"/>
          </a:p>
          <a:p>
            <a:pPr lvl="0"/>
            <a:r>
              <a:rPr lang="en-US" b="1" dirty="0" smtClean="0"/>
              <a:t>Keeps one from obeying God </a:t>
            </a:r>
            <a:r>
              <a:rPr lang="en-US" dirty="0" smtClean="0"/>
              <a:t>-                                1 Sam. 15:3, 24; Matt. 25:25</a:t>
            </a:r>
          </a:p>
          <a:p>
            <a:pPr lvl="0"/>
            <a:r>
              <a:rPr lang="en-US" b="1" dirty="0" smtClean="0"/>
              <a:t>Makes one’s life miserable </a:t>
            </a:r>
            <a:r>
              <a:rPr lang="en-US" dirty="0" smtClean="0"/>
              <a:t>- 1 Sam. 16:14</a:t>
            </a:r>
            <a:endParaRPr lang="en-US" dirty="0"/>
          </a:p>
          <a:p>
            <a:pPr lvl="0"/>
            <a:r>
              <a:rPr lang="en-US" b="1" dirty="0" smtClean="0"/>
              <a:t>Renders one useless in service to God </a:t>
            </a:r>
            <a:r>
              <a:rPr lang="en-US" dirty="0" smtClean="0"/>
              <a:t>-  Judges 7:2-3; Deut. 20:8</a:t>
            </a:r>
          </a:p>
          <a:p>
            <a:pPr lvl="0"/>
            <a:r>
              <a:rPr lang="en-US" b="1" dirty="0" smtClean="0"/>
              <a:t>Causes one to lose his soul </a:t>
            </a:r>
            <a:r>
              <a:rPr lang="en-US" dirty="0" smtClean="0"/>
              <a:t>- Rev. 21:8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67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How to Overcome Fear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Learn to trust in God </a:t>
            </a:r>
            <a:r>
              <a:rPr lang="en-US" dirty="0" smtClean="0"/>
              <a:t>- Prov. 29:25;                    Luke 12:4-7; Rom. 8:15; 2 Tim. 1:12</a:t>
            </a:r>
          </a:p>
          <a:p>
            <a:r>
              <a:rPr lang="en-US" b="1" dirty="0" smtClean="0"/>
              <a:t>Learn to live in the presence of God </a:t>
            </a:r>
            <a:r>
              <a:rPr lang="en-US" dirty="0" smtClean="0"/>
              <a:t>-          Heb. 13:5-6; Josh. 1:9; Ps. 46:1-2</a:t>
            </a:r>
          </a:p>
          <a:p>
            <a:r>
              <a:rPr lang="en-US" b="1" dirty="0" smtClean="0"/>
              <a:t>Sanctify the Lord in our heart </a:t>
            </a:r>
            <a:r>
              <a:rPr lang="en-US" dirty="0" smtClean="0"/>
              <a:t>- 1 Pet. 3:13-15</a:t>
            </a:r>
          </a:p>
          <a:p>
            <a:r>
              <a:rPr lang="en-US" b="1" dirty="0" smtClean="0"/>
              <a:t>Use our spiritual armor </a:t>
            </a:r>
            <a:r>
              <a:rPr lang="en-US" dirty="0" smtClean="0"/>
              <a:t>- Eph. 6:10-17</a:t>
            </a:r>
          </a:p>
          <a:p>
            <a:r>
              <a:rPr lang="en-US" b="1" dirty="0" smtClean="0"/>
              <a:t>Prayer</a:t>
            </a:r>
            <a:r>
              <a:rPr lang="en-US" dirty="0" smtClean="0"/>
              <a:t> - Eph. 6:18; Phil</a:t>
            </a:r>
            <a:r>
              <a:rPr lang="en-US" dirty="0"/>
              <a:t>. 4:6-7; Ps. </a:t>
            </a:r>
            <a:r>
              <a:rPr lang="en-US" dirty="0" smtClean="0"/>
              <a:t>55:22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900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376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Overcoming the Sin of Fear</vt:lpstr>
      <vt:lpstr>Fears and Phobias</vt:lpstr>
      <vt:lpstr>Fears and Phobias</vt:lpstr>
      <vt:lpstr>Fears and Phobias</vt:lpstr>
      <vt:lpstr>Fears and Phobias</vt:lpstr>
      <vt:lpstr>Bible uses the word “fear” in two ways: </vt:lpstr>
      <vt:lpstr>What is Wrong With Fear?</vt:lpstr>
      <vt:lpstr>What is Wrong With Fear?</vt:lpstr>
      <vt:lpstr>How to Overcome Fear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Worry</dc:title>
  <dc:creator>Heath</dc:creator>
  <cp:lastModifiedBy>Guest</cp:lastModifiedBy>
  <cp:revision>34</cp:revision>
  <dcterms:created xsi:type="dcterms:W3CDTF">2012-09-19T14:21:08Z</dcterms:created>
  <dcterms:modified xsi:type="dcterms:W3CDTF">2012-12-03T01:54:11Z</dcterms:modified>
</cp:coreProperties>
</file>