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3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123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54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2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5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71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3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89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502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7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920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500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parchedsoul.com/wp-content/uploads/2011/12/sowe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3" r="13063"/>
          <a:stretch/>
        </p:blipFill>
        <p:spPr bwMode="auto">
          <a:xfrm>
            <a:off x="3796145" y="1295400"/>
            <a:ext cx="5043055" cy="514350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77825"/>
            <a:ext cx="6858000" cy="1222375"/>
          </a:xfrm>
          <a:solidFill>
            <a:srgbClr val="00206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 Parable of the Soils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838200" y="2057400"/>
            <a:ext cx="2514600" cy="22860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rgbClr val="002060"/>
                </a:solidFill>
              </a:rPr>
              <a:t>Matthew 13</a:t>
            </a:r>
          </a:p>
          <a:p>
            <a:pPr algn="l"/>
            <a:r>
              <a:rPr lang="en-US" sz="3600" b="1" dirty="0" smtClean="0">
                <a:solidFill>
                  <a:srgbClr val="002060"/>
                </a:solidFill>
              </a:rPr>
              <a:t>Mark 4</a:t>
            </a:r>
          </a:p>
          <a:p>
            <a:pPr algn="l"/>
            <a:r>
              <a:rPr lang="en-US" sz="3600" b="1" dirty="0" smtClean="0">
                <a:solidFill>
                  <a:srgbClr val="002060"/>
                </a:solidFill>
              </a:rPr>
              <a:t>Luke 8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40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ecologyofeducation.net/wsite/wp-content/uploads/2012/03/SeedlingSproutBaseBor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98239"/>
            <a:ext cx="9144000" cy="3159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Different Soils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Wayside Heart</a:t>
            </a:r>
          </a:p>
          <a:p>
            <a:r>
              <a:rPr lang="en-US" sz="3600" b="1" dirty="0" smtClean="0"/>
              <a:t>Stony Heart</a:t>
            </a:r>
          </a:p>
          <a:p>
            <a:r>
              <a:rPr lang="en-US" sz="3600" b="1" dirty="0" smtClean="0"/>
              <a:t>Thorny Heart</a:t>
            </a:r>
          </a:p>
          <a:p>
            <a:r>
              <a:rPr lang="en-US" sz="3600" b="1" dirty="0" smtClean="0"/>
              <a:t>Good Heart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39530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Emphasis Upon Hearing the Word of God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Parable begins with, </a:t>
            </a:r>
            <a:r>
              <a:rPr lang="en-US" i="1" dirty="0" smtClean="0"/>
              <a:t>“Listen!” </a:t>
            </a:r>
            <a:r>
              <a:rPr lang="en-US" dirty="0" smtClean="0"/>
              <a:t>(Mark 4:3)</a:t>
            </a:r>
          </a:p>
          <a:p>
            <a:r>
              <a:rPr lang="en-US" dirty="0" smtClean="0"/>
              <a:t>Ends with Jesus crying out, </a:t>
            </a:r>
            <a:r>
              <a:rPr lang="en-US" i="1" dirty="0" smtClean="0"/>
              <a:t>“He who has ears to hear, let him hear!”</a:t>
            </a:r>
          </a:p>
          <a:p>
            <a:r>
              <a:rPr lang="en-US" dirty="0" smtClean="0"/>
              <a:t>In the explanation, Jesus says the soils represent the ones who </a:t>
            </a:r>
            <a:r>
              <a:rPr lang="en-US" i="1" dirty="0" smtClean="0"/>
              <a:t>“hear the word.”</a:t>
            </a:r>
          </a:p>
          <a:p>
            <a:pPr marL="0" indent="0">
              <a:buNone/>
            </a:pPr>
            <a:endParaRPr lang="en-US" sz="800" i="1" dirty="0" smtClean="0"/>
          </a:p>
          <a:p>
            <a:r>
              <a:rPr lang="en-US" i="1" dirty="0" smtClean="0"/>
              <a:t>“Therefore take heed </a:t>
            </a:r>
            <a:r>
              <a:rPr lang="en-US" i="1" u="sng" dirty="0" smtClean="0"/>
              <a:t>how</a:t>
            </a:r>
            <a:r>
              <a:rPr lang="en-US" i="1" dirty="0" smtClean="0"/>
              <a:t> you hear”                </a:t>
            </a:r>
            <a:r>
              <a:rPr lang="en-US" dirty="0" smtClean="0"/>
              <a:t>(Luke 8:18).</a:t>
            </a:r>
            <a:r>
              <a:rPr lang="en-US" i="1" dirty="0" smtClean="0"/>
              <a:t>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58245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ecologyofeducation.net/wsite/wp-content/uploads/2012/03/SeedlingSproutBaseBorde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16"/>
          <a:stretch/>
        </p:blipFill>
        <p:spPr bwMode="auto">
          <a:xfrm>
            <a:off x="0" y="4460239"/>
            <a:ext cx="9144000" cy="239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b="1" dirty="0" smtClean="0"/>
              <a:t>Cultivating the Ground/Changing the Heart</a:t>
            </a:r>
            <a:endParaRPr lang="en-US" sz="3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r>
              <a:rPr lang="en-US" b="1" dirty="0" smtClean="0"/>
              <a:t>Wayside Heart: </a:t>
            </a:r>
            <a:r>
              <a:rPr lang="en-US" dirty="0" smtClean="0"/>
              <a:t>broken up - </a:t>
            </a:r>
            <a:r>
              <a:rPr lang="en-US" dirty="0" smtClean="0">
                <a:solidFill>
                  <a:srgbClr val="002060"/>
                </a:solidFill>
              </a:rPr>
              <a:t>Hosea 10:12</a:t>
            </a:r>
          </a:p>
          <a:p>
            <a:r>
              <a:rPr lang="en-US" b="1" dirty="0" smtClean="0"/>
              <a:t>Stony Heart: </a:t>
            </a:r>
            <a:r>
              <a:rPr lang="en-US" dirty="0" smtClean="0"/>
              <a:t>count the cost - </a:t>
            </a:r>
            <a:r>
              <a:rPr lang="en-US" dirty="0" smtClean="0">
                <a:solidFill>
                  <a:srgbClr val="002060"/>
                </a:solidFill>
              </a:rPr>
              <a:t>Luke 14:25-33</a:t>
            </a:r>
            <a:endParaRPr lang="en-US" b="1" dirty="0" smtClean="0"/>
          </a:p>
          <a:p>
            <a:r>
              <a:rPr lang="en-US" b="1" dirty="0" smtClean="0"/>
              <a:t>Thorny Heart: </a:t>
            </a:r>
            <a:r>
              <a:rPr lang="en-US" dirty="0" smtClean="0"/>
              <a:t>priorities</a:t>
            </a:r>
            <a:r>
              <a:rPr lang="en-US" b="1" dirty="0" smtClean="0"/>
              <a:t>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2060"/>
                </a:solidFill>
              </a:rPr>
              <a:t>Matt. 6:33, 16:24</a:t>
            </a:r>
            <a:endParaRPr lang="en-US" b="1" dirty="0" smtClean="0"/>
          </a:p>
          <a:p>
            <a:r>
              <a:rPr lang="en-US" b="1" dirty="0" smtClean="0"/>
              <a:t>Good Heart: </a:t>
            </a:r>
            <a:r>
              <a:rPr lang="en-US" dirty="0" smtClean="0"/>
              <a:t>can</a:t>
            </a:r>
            <a:r>
              <a:rPr lang="en-US" b="1" dirty="0" smtClean="0"/>
              <a:t> </a:t>
            </a:r>
            <a:r>
              <a:rPr lang="en-US" dirty="0" smtClean="0"/>
              <a:t>become</a:t>
            </a:r>
            <a:r>
              <a:rPr lang="en-US" b="1" dirty="0" smtClean="0"/>
              <a:t> </a:t>
            </a:r>
            <a:r>
              <a:rPr lang="en-US" dirty="0" smtClean="0"/>
              <a:t>hard</a:t>
            </a:r>
            <a:r>
              <a:rPr lang="en-US" b="1" dirty="0" smtClean="0"/>
              <a:t>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2060"/>
                </a:solidFill>
              </a:rPr>
              <a:t>Heb. 3:12-13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95531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neutralbayanglican.org.au/wp-content/uploads/2012/01/Sower_p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304800"/>
            <a:ext cx="8429625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2667000" y="2667000"/>
            <a:ext cx="3733800" cy="1600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2971801"/>
            <a:ext cx="3276600" cy="1142999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What kind of soil are you?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39386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136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Parable of the Soils</vt:lpstr>
      <vt:lpstr>The Different Soils</vt:lpstr>
      <vt:lpstr>Emphasis Upon Hearing the Word of God</vt:lpstr>
      <vt:lpstr>Cultivating the Ground/Changing the Heart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Guest</cp:lastModifiedBy>
  <cp:revision>11</cp:revision>
  <dcterms:created xsi:type="dcterms:W3CDTF">2012-11-16T16:25:04Z</dcterms:created>
  <dcterms:modified xsi:type="dcterms:W3CDTF">2012-11-27T21:15:42Z</dcterms:modified>
</cp:coreProperties>
</file>