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2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5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5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7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3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8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7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2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6CC8-BF41-42AB-809A-1224F490050B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10F-730A-44CE-8F0A-D117E914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0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parchedsoul.com/wp-content/uploads/2011/12/sow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3" r="13063"/>
          <a:stretch/>
        </p:blipFill>
        <p:spPr bwMode="auto">
          <a:xfrm>
            <a:off x="3796145" y="1295400"/>
            <a:ext cx="5043055" cy="51435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77825"/>
            <a:ext cx="6858000" cy="1222375"/>
          </a:xfrm>
          <a:solidFill>
            <a:srgbClr val="00206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Parable of the Soils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2514600" cy="2286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Matthew 13</a:t>
            </a:r>
          </a:p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Mark 4</a:t>
            </a:r>
          </a:p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Luke 8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cologyofeducation.net/wsite/wp-content/uploads/2012/03/SeedlingSproutBase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8239"/>
            <a:ext cx="9144000" cy="315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Different Soils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Wayside Heart</a:t>
            </a:r>
          </a:p>
          <a:p>
            <a:r>
              <a:rPr lang="en-US" sz="3600" b="1" dirty="0" smtClean="0"/>
              <a:t>Stony Heart</a:t>
            </a:r>
          </a:p>
          <a:p>
            <a:r>
              <a:rPr lang="en-US" sz="3600" b="1" dirty="0" smtClean="0"/>
              <a:t>Thorny Heart</a:t>
            </a:r>
          </a:p>
          <a:p>
            <a:r>
              <a:rPr lang="en-US" sz="3600" b="1" dirty="0" smtClean="0"/>
              <a:t>Good Heart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9530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Emphasis Upon Hearing the Word of God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Parable begins with, </a:t>
            </a:r>
            <a:r>
              <a:rPr lang="en-US" i="1" dirty="0" smtClean="0"/>
              <a:t>“Listen!” </a:t>
            </a:r>
            <a:r>
              <a:rPr lang="en-US" dirty="0" smtClean="0"/>
              <a:t>(Mark 4:3)</a:t>
            </a:r>
          </a:p>
          <a:p>
            <a:r>
              <a:rPr lang="en-US" dirty="0" smtClean="0"/>
              <a:t>Ends with Jesus crying out, </a:t>
            </a:r>
            <a:r>
              <a:rPr lang="en-US" i="1" dirty="0" smtClean="0"/>
              <a:t>“He who has ears to hear, let him hear!”</a:t>
            </a:r>
          </a:p>
          <a:p>
            <a:r>
              <a:rPr lang="en-US" dirty="0" smtClean="0"/>
              <a:t>In the explanation, Jesus says the soils represent the ones who </a:t>
            </a:r>
            <a:r>
              <a:rPr lang="en-US" i="1" dirty="0" smtClean="0"/>
              <a:t>“hear the word.”</a:t>
            </a:r>
          </a:p>
          <a:p>
            <a:pPr marL="0" indent="0">
              <a:buNone/>
            </a:pPr>
            <a:endParaRPr lang="en-US" sz="800" i="1" dirty="0" smtClean="0"/>
          </a:p>
          <a:p>
            <a:r>
              <a:rPr lang="en-US" i="1" dirty="0" smtClean="0"/>
              <a:t>“Therefore take heed </a:t>
            </a:r>
            <a:r>
              <a:rPr lang="en-US" i="1" u="sng" dirty="0" smtClean="0"/>
              <a:t>how</a:t>
            </a:r>
            <a:r>
              <a:rPr lang="en-US" i="1" dirty="0" smtClean="0"/>
              <a:t> you hear”                </a:t>
            </a:r>
            <a:r>
              <a:rPr lang="en-US" dirty="0" smtClean="0"/>
              <a:t>(Luke 8:18).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824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cologyofeducation.net/wsite/wp-content/uploads/2012/03/SeedlingSproutBaseBord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16"/>
          <a:stretch/>
        </p:blipFill>
        <p:spPr bwMode="auto">
          <a:xfrm>
            <a:off x="0" y="4460239"/>
            <a:ext cx="9144000" cy="23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 smtClean="0"/>
              <a:t>Cultivating the Ground/Changing the Heart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b="1" dirty="0" smtClean="0"/>
              <a:t>Wayside Heart: </a:t>
            </a:r>
            <a:r>
              <a:rPr lang="en-US" dirty="0" smtClean="0"/>
              <a:t>broken up - </a:t>
            </a:r>
            <a:r>
              <a:rPr lang="en-US" dirty="0" smtClean="0">
                <a:solidFill>
                  <a:srgbClr val="002060"/>
                </a:solidFill>
              </a:rPr>
              <a:t>Hosea 10:12</a:t>
            </a:r>
          </a:p>
          <a:p>
            <a:r>
              <a:rPr lang="en-US" b="1" dirty="0" smtClean="0"/>
              <a:t>Stony Heart: </a:t>
            </a:r>
            <a:r>
              <a:rPr lang="en-US" dirty="0" smtClean="0"/>
              <a:t>count the cost - </a:t>
            </a:r>
            <a:r>
              <a:rPr lang="en-US" dirty="0" smtClean="0">
                <a:solidFill>
                  <a:srgbClr val="002060"/>
                </a:solidFill>
              </a:rPr>
              <a:t>Luke 14:25-33</a:t>
            </a:r>
            <a:endParaRPr lang="en-US" b="1" dirty="0" smtClean="0"/>
          </a:p>
          <a:p>
            <a:r>
              <a:rPr lang="en-US" b="1" dirty="0" smtClean="0"/>
              <a:t>Thorny Heart: </a:t>
            </a:r>
            <a:r>
              <a:rPr lang="en-US" dirty="0" smtClean="0"/>
              <a:t>priorities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Matt. 6:33, 16:24</a:t>
            </a:r>
            <a:endParaRPr lang="en-US" b="1" dirty="0" smtClean="0"/>
          </a:p>
          <a:p>
            <a:r>
              <a:rPr lang="en-US" b="1" dirty="0" smtClean="0"/>
              <a:t>Good Heart: </a:t>
            </a:r>
            <a:r>
              <a:rPr lang="en-US" dirty="0" smtClean="0"/>
              <a:t>can</a:t>
            </a:r>
            <a:r>
              <a:rPr lang="en-US" b="1" dirty="0" smtClean="0"/>
              <a:t> </a:t>
            </a:r>
            <a:r>
              <a:rPr lang="en-US" dirty="0" smtClean="0"/>
              <a:t>become</a:t>
            </a:r>
            <a:r>
              <a:rPr lang="en-US" b="1" dirty="0" smtClean="0"/>
              <a:t> </a:t>
            </a:r>
            <a:r>
              <a:rPr lang="en-US" dirty="0" smtClean="0"/>
              <a:t>hard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Heb. 3:12-13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5531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eutralbayanglican.org.au/wp-content/uploads/2012/01/Sower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04800"/>
            <a:ext cx="8429625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667000" y="2667000"/>
            <a:ext cx="3733800" cy="1600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971801"/>
            <a:ext cx="3276600" cy="11429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What kind of soil are you?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93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Parable of the Soils</vt:lpstr>
      <vt:lpstr>The Different Soils</vt:lpstr>
      <vt:lpstr>Emphasis Upon Hearing the Word of God</vt:lpstr>
      <vt:lpstr>Cultivating the Ground/Changing the Heart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11</cp:revision>
  <dcterms:created xsi:type="dcterms:W3CDTF">2012-11-16T16:25:04Z</dcterms:created>
  <dcterms:modified xsi:type="dcterms:W3CDTF">2012-11-27T21:15:42Z</dcterms:modified>
</cp:coreProperties>
</file>