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9" r:id="rId5"/>
    <p:sldId id="265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140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6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205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0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53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392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890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57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49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795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3AE2F-D41C-45A4-8902-4E62D4F87F8E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673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3AE2F-D41C-45A4-8902-4E62D4F87F8E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4CF07-7B59-4FC0-A626-58A994795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908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Overcoming the Sin of Prejudice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468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Biblical Examples of Prejudice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The Egyptians </a:t>
            </a:r>
            <a:r>
              <a:rPr lang="en-US" dirty="0" smtClean="0"/>
              <a:t>and Hebrews </a:t>
            </a:r>
            <a:r>
              <a:rPr lang="en-US" dirty="0"/>
              <a:t>(Gen. 43:32</a:t>
            </a:r>
            <a:r>
              <a:rPr lang="en-US" dirty="0" smtClean="0"/>
              <a:t>)</a:t>
            </a:r>
            <a:endParaRPr lang="en-US" dirty="0"/>
          </a:p>
          <a:p>
            <a:pPr lvl="0"/>
            <a:r>
              <a:rPr lang="en-US" dirty="0"/>
              <a:t>The Jews and Samaritans </a:t>
            </a:r>
            <a:r>
              <a:rPr lang="en-US" dirty="0" smtClean="0"/>
              <a:t>(</a:t>
            </a:r>
            <a:r>
              <a:rPr lang="en-US" dirty="0"/>
              <a:t>John 4:9</a:t>
            </a:r>
            <a:r>
              <a:rPr lang="en-US" dirty="0" smtClean="0"/>
              <a:t>)</a:t>
            </a:r>
            <a:endParaRPr lang="en-US" dirty="0"/>
          </a:p>
          <a:p>
            <a:pPr lvl="0"/>
            <a:r>
              <a:rPr lang="en-US" dirty="0"/>
              <a:t>The Jews </a:t>
            </a:r>
            <a:r>
              <a:rPr lang="en-US" dirty="0" smtClean="0"/>
              <a:t>and </a:t>
            </a:r>
            <a:r>
              <a:rPr lang="en-US" dirty="0"/>
              <a:t>Gentiles (Acts 10:28</a:t>
            </a:r>
            <a:r>
              <a:rPr lang="en-US" dirty="0" smtClean="0"/>
              <a:t>)</a:t>
            </a:r>
          </a:p>
          <a:p>
            <a:pPr lvl="0"/>
            <a:r>
              <a:rPr lang="en-US" dirty="0" smtClean="0"/>
              <a:t>The </a:t>
            </a:r>
            <a:r>
              <a:rPr lang="en-US" dirty="0"/>
              <a:t>Pharisees </a:t>
            </a:r>
            <a:r>
              <a:rPr lang="en-US" dirty="0" smtClean="0"/>
              <a:t>and </a:t>
            </a:r>
            <a:r>
              <a:rPr lang="en-US" dirty="0"/>
              <a:t>Publicans (Luke 18:9-14</a:t>
            </a:r>
            <a:r>
              <a:rPr lang="en-US" dirty="0" smtClean="0"/>
              <a:t>)</a:t>
            </a:r>
            <a:endParaRPr lang="en-US" dirty="0"/>
          </a:p>
          <a:p>
            <a:pPr lvl="0"/>
            <a:r>
              <a:rPr lang="en-US" dirty="0" smtClean="0"/>
              <a:t>Nazareth </a:t>
            </a:r>
            <a:r>
              <a:rPr lang="en-US" dirty="0"/>
              <a:t>(John 1:43-46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676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prejudice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a </a:t>
            </a:r>
            <a:r>
              <a:rPr lang="en-US" dirty="0"/>
              <a:t>judgment or opinion formed before the facts are known; preconceived idea, favorable or, more usually, unfavorable. 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a </a:t>
            </a:r>
            <a:r>
              <a:rPr lang="en-US" dirty="0"/>
              <a:t>judgment or opinion held in disregard of facts that contradict it. 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suspicion</a:t>
            </a:r>
            <a:r>
              <a:rPr lang="en-US" dirty="0"/>
              <a:t>, intolerance, or irrational hatred of other races, creeds, regions, occupations, </a:t>
            </a:r>
            <a:r>
              <a:rPr lang="en-US" dirty="0" smtClean="0"/>
              <a:t>etc. </a:t>
            </a:r>
          </a:p>
          <a:p>
            <a:pPr marL="0" indent="0" algn="r">
              <a:buNone/>
            </a:pPr>
            <a:r>
              <a:rPr lang="en-US" dirty="0" smtClean="0"/>
              <a:t>Webster’s </a:t>
            </a:r>
            <a:r>
              <a:rPr lang="en-US" dirty="0"/>
              <a:t>New World </a:t>
            </a:r>
            <a:r>
              <a:rPr lang="en-US" dirty="0" smtClean="0"/>
              <a:t>Dictionary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0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 Results of Prejudice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400" b="1" dirty="0" smtClean="0"/>
              <a:t>Closes Man’s Eyes to the Truth </a:t>
            </a:r>
            <a:r>
              <a:rPr lang="en-US" sz="3400" dirty="0" smtClean="0"/>
              <a:t>-                       Matt. 13:14-15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400" b="1" dirty="0" smtClean="0"/>
              <a:t>Dishonesty</a:t>
            </a:r>
            <a:r>
              <a:rPr lang="en-US" sz="3400" dirty="0" smtClean="0"/>
              <a:t> - Matt. 28:11-15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400" b="1" dirty="0" smtClean="0"/>
              <a:t>Hypocrisy</a:t>
            </a:r>
            <a:r>
              <a:rPr lang="en-US" sz="3400" dirty="0" smtClean="0"/>
              <a:t> - Gal. 2:11-13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400" b="1" dirty="0" smtClean="0"/>
              <a:t>Anger</a:t>
            </a:r>
            <a:r>
              <a:rPr lang="en-US" sz="3400" dirty="0" smtClean="0"/>
              <a:t> - Jonah 4:1-2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400" b="1" dirty="0" smtClean="0"/>
              <a:t>Sin</a:t>
            </a:r>
            <a:r>
              <a:rPr lang="en-US" sz="3400" dirty="0" smtClean="0"/>
              <a:t> - James 2:1-9</a:t>
            </a:r>
          </a:p>
        </p:txBody>
      </p:sp>
    </p:spTree>
    <p:extLst>
      <p:ext uri="{BB962C8B-B14F-4D97-AF65-F5344CB8AC3E}">
        <p14:creationId xmlns:p14="http://schemas.microsoft.com/office/powerpoint/2010/main" val="1113900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How To Overcome Prejudice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God is not prejudiced </a:t>
            </a:r>
            <a:r>
              <a:rPr lang="en-US" dirty="0" smtClean="0"/>
              <a:t>- Rom. 2:11;                           Acts 10:34-35; 1 Tim. 2:3-4 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The gospel is not prejudiced </a:t>
            </a:r>
            <a:r>
              <a:rPr lang="en-US" dirty="0" smtClean="0"/>
              <a:t>- Matt. 28:19; Mark 16:15-16; Rev. 22:17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The cross is not prejudiced </a:t>
            </a:r>
            <a:r>
              <a:rPr lang="en-US" dirty="0" smtClean="0"/>
              <a:t>- Eph. 2:14-16;  Gal. 3:26-28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Learn to love all men </a:t>
            </a:r>
            <a:r>
              <a:rPr lang="en-US" dirty="0" smtClean="0"/>
              <a:t>- Matt. 22:39, 7:12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885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How To Overcome Prejudice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5"/>
            </a:pPr>
            <a:r>
              <a:rPr lang="en-US" b="1" dirty="0" smtClean="0"/>
              <a:t>Learn to look upon the heart </a:t>
            </a:r>
            <a:r>
              <a:rPr lang="en-US" dirty="0" smtClean="0"/>
              <a:t>- 1 Sam. 16:7 </a:t>
            </a:r>
            <a:endParaRPr lang="en-US" dirty="0"/>
          </a:p>
          <a:p>
            <a:pPr marL="514350" lvl="0" indent="-514350">
              <a:buFont typeface="+mj-lt"/>
              <a:buAutoNum type="arabicPeriod" startAt="5"/>
            </a:pPr>
            <a:r>
              <a:rPr lang="en-US" b="1" dirty="0"/>
              <a:t>Insist on getting all the facts before forming judgments about </a:t>
            </a:r>
            <a:r>
              <a:rPr lang="en-US" b="1" dirty="0" smtClean="0"/>
              <a:t>others</a:t>
            </a:r>
            <a:r>
              <a:rPr lang="en-US" dirty="0" smtClean="0"/>
              <a:t> - Deut. 19:15;    Prov. 18:17)</a:t>
            </a:r>
            <a:endParaRPr lang="en-US" dirty="0"/>
          </a:p>
          <a:p>
            <a:pPr marL="514350" lvl="0" indent="-514350">
              <a:buFont typeface="+mj-lt"/>
              <a:buAutoNum type="arabicPeriod" startAt="5"/>
            </a:pPr>
            <a:r>
              <a:rPr lang="en-US" b="1" dirty="0"/>
              <a:t>Allow ourselves to change our minds about people and </a:t>
            </a:r>
            <a:r>
              <a:rPr lang="en-US" b="1" dirty="0" smtClean="0"/>
              <a:t>things </a:t>
            </a:r>
            <a:r>
              <a:rPr lang="en-US" dirty="0" smtClean="0"/>
              <a:t>- John 1:46-49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414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246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Overcoming the Sin of Prejudice</vt:lpstr>
      <vt:lpstr>Biblical Examples of Prejudice</vt:lpstr>
      <vt:lpstr>prejudice</vt:lpstr>
      <vt:lpstr>The Results of Prejudice</vt:lpstr>
      <vt:lpstr>How To Overcome Prejudice</vt:lpstr>
      <vt:lpstr>How To Overcome Prejudice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Worry</dc:title>
  <dc:creator>Heath</dc:creator>
  <cp:lastModifiedBy>Guest</cp:lastModifiedBy>
  <cp:revision>24</cp:revision>
  <dcterms:created xsi:type="dcterms:W3CDTF">2012-09-19T14:21:08Z</dcterms:created>
  <dcterms:modified xsi:type="dcterms:W3CDTF">2012-11-04T22:22:28Z</dcterms:modified>
</cp:coreProperties>
</file>