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74" r:id="rId2"/>
    <p:sldId id="256" r:id="rId3"/>
    <p:sldId id="276" r:id="rId4"/>
    <p:sldId id="257" r:id="rId5"/>
    <p:sldId id="277" r:id="rId6"/>
    <p:sldId id="278" r:id="rId7"/>
    <p:sldId id="280" r:id="rId8"/>
    <p:sldId id="258" r:id="rId9"/>
    <p:sldId id="281" r:id="rId10"/>
    <p:sldId id="282" r:id="rId11"/>
    <p:sldId id="283" r:id="rId12"/>
    <p:sldId id="262" r:id="rId13"/>
    <p:sldId id="284" r:id="rId14"/>
    <p:sldId id="285" r:id="rId15"/>
    <p:sldId id="261" r:id="rId16"/>
    <p:sldId id="286" r:id="rId17"/>
    <p:sldId id="287" r:id="rId18"/>
    <p:sldId id="288" r:id="rId19"/>
    <p:sldId id="260" r:id="rId20"/>
    <p:sldId id="290" r:id="rId21"/>
    <p:sldId id="289" r:id="rId22"/>
    <p:sldId id="291" r:id="rId23"/>
    <p:sldId id="263" r:id="rId24"/>
    <p:sldId id="292" r:id="rId25"/>
    <p:sldId id="293" r:id="rId26"/>
    <p:sldId id="294" r:id="rId27"/>
    <p:sldId id="264" r:id="rId28"/>
    <p:sldId id="295" r:id="rId29"/>
    <p:sldId id="296" r:id="rId30"/>
    <p:sldId id="297" r:id="rId31"/>
    <p:sldId id="265" r:id="rId32"/>
    <p:sldId id="298" r:id="rId33"/>
    <p:sldId id="299" r:id="rId34"/>
    <p:sldId id="300" r:id="rId35"/>
    <p:sldId id="266" r:id="rId36"/>
    <p:sldId id="301" r:id="rId37"/>
    <p:sldId id="302" r:id="rId38"/>
    <p:sldId id="303" r:id="rId39"/>
    <p:sldId id="267" r:id="rId40"/>
    <p:sldId id="304" r:id="rId41"/>
    <p:sldId id="305" r:id="rId42"/>
    <p:sldId id="306" r:id="rId43"/>
    <p:sldId id="268" r:id="rId44"/>
    <p:sldId id="307" r:id="rId45"/>
    <p:sldId id="308" r:id="rId46"/>
    <p:sldId id="309" r:id="rId47"/>
    <p:sldId id="269" r:id="rId48"/>
    <p:sldId id="310" r:id="rId49"/>
    <p:sldId id="311" r:id="rId50"/>
    <p:sldId id="312" r:id="rId51"/>
    <p:sldId id="313" r:id="rId52"/>
    <p:sldId id="270" r:id="rId53"/>
    <p:sldId id="314" r:id="rId54"/>
    <p:sldId id="315" r:id="rId55"/>
    <p:sldId id="271" r:id="rId56"/>
    <p:sldId id="316" r:id="rId57"/>
    <p:sldId id="317" r:id="rId58"/>
    <p:sldId id="318" r:id="rId59"/>
    <p:sldId id="272" r:id="rId60"/>
    <p:sldId id="273" r:id="rId61"/>
    <p:sldId id="275"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0" y="-6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041400"/>
            <a:ext cx="7772400" cy="1470025"/>
          </a:xfrm>
        </p:spPr>
        <p:txBody>
          <a:bodyPr/>
          <a:lstStyle>
            <a:lvl1pPr algn="ctr">
              <a:defRPr/>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1371600" y="2797175"/>
            <a:ext cx="6400800" cy="1752600"/>
          </a:xfrm>
        </p:spPr>
        <p:txBody>
          <a:bodyPr/>
          <a:lstStyle>
            <a:lvl1pPr marL="0" indent="0" algn="ctr">
              <a:buFontTx/>
              <a:buNone/>
              <a:defRPr/>
            </a:lvl1pPr>
          </a:lstStyle>
          <a:p>
            <a:pPr lvl="0"/>
            <a:r>
              <a:rPr lang="en-US" noProof="0" smtClean="0"/>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p>
        </p:txBody>
      </p:sp>
      <p:sp>
        <p:nvSpPr>
          <p:cNvPr id="5125" name="Rectangle 5"/>
          <p:cNvSpPr>
            <a:spLocks noGrp="1" noChangeArrowheads="1"/>
          </p:cNvSpPr>
          <p:nvPr>
            <p:ph type="ftr" sz="quarter" idx="3"/>
          </p:nvPr>
        </p:nvSpPr>
        <p:spPr/>
        <p:txBody>
          <a:bodyPr/>
          <a:lstStyle>
            <a:lvl1pPr>
              <a:defRPr/>
            </a:lvl1pPr>
          </a:lstStyle>
          <a:p>
            <a:endParaRPr lang="en-US"/>
          </a:p>
        </p:txBody>
      </p:sp>
      <p:sp>
        <p:nvSpPr>
          <p:cNvPr id="5126" name="Rectangle 6"/>
          <p:cNvSpPr>
            <a:spLocks noGrp="1" noChangeArrowheads="1"/>
          </p:cNvSpPr>
          <p:nvPr>
            <p:ph type="sldNum" sz="quarter" idx="4"/>
          </p:nvPr>
        </p:nvSpPr>
        <p:spPr/>
        <p:txBody>
          <a:bodyPr/>
          <a:lstStyle>
            <a:lvl1pPr>
              <a:defRPr/>
            </a:lvl1pPr>
          </a:lstStyle>
          <a:p>
            <a:fld id="{540A1076-BA12-463D-A8C0-9C6632EC401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C32837-B3C9-4CDC-BBE3-D5A0280EA17A}" type="slidenum">
              <a:rPr lang="en-US"/>
              <a:pPr/>
              <a:t>‹#›</a:t>
            </a:fld>
            <a:endParaRPr lang="en-US"/>
          </a:p>
        </p:txBody>
      </p:sp>
    </p:spTree>
    <p:extLst>
      <p:ext uri="{BB962C8B-B14F-4D97-AF65-F5344CB8AC3E}">
        <p14:creationId xmlns:p14="http://schemas.microsoft.com/office/powerpoint/2010/main" val="191188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85050" y="274638"/>
            <a:ext cx="16573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13000" y="274638"/>
            <a:ext cx="48196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5FDFA4B-F8EC-4D23-B60B-02244F26794D}" type="slidenum">
              <a:rPr lang="en-US"/>
              <a:pPr/>
              <a:t>‹#›</a:t>
            </a:fld>
            <a:endParaRPr lang="en-US"/>
          </a:p>
        </p:txBody>
      </p:sp>
    </p:spTree>
    <p:extLst>
      <p:ext uri="{BB962C8B-B14F-4D97-AF65-F5344CB8AC3E}">
        <p14:creationId xmlns:p14="http://schemas.microsoft.com/office/powerpoint/2010/main" val="252278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3550064-82C4-43B6-B63D-A49BFD17E9B5}" type="slidenum">
              <a:rPr lang="en-US"/>
              <a:pPr/>
              <a:t>‹#›</a:t>
            </a:fld>
            <a:endParaRPr lang="en-US"/>
          </a:p>
        </p:txBody>
      </p:sp>
    </p:spTree>
    <p:extLst>
      <p:ext uri="{BB962C8B-B14F-4D97-AF65-F5344CB8AC3E}">
        <p14:creationId xmlns:p14="http://schemas.microsoft.com/office/powerpoint/2010/main" val="98948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3063BF-A159-4DDB-A53A-02F4B64E60B0}" type="slidenum">
              <a:rPr lang="en-US"/>
              <a:pPr/>
              <a:t>‹#›</a:t>
            </a:fld>
            <a:endParaRPr lang="en-US"/>
          </a:p>
        </p:txBody>
      </p:sp>
    </p:spTree>
    <p:extLst>
      <p:ext uri="{BB962C8B-B14F-4D97-AF65-F5344CB8AC3E}">
        <p14:creationId xmlns:p14="http://schemas.microsoft.com/office/powerpoint/2010/main" val="95238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13000" y="1600200"/>
            <a:ext cx="3238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803900" y="1600200"/>
            <a:ext cx="3238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1A184B5-C11A-43BF-A447-DFEA08F1BFC5}" type="slidenum">
              <a:rPr lang="en-US"/>
              <a:pPr/>
              <a:t>‹#›</a:t>
            </a:fld>
            <a:endParaRPr lang="en-US"/>
          </a:p>
        </p:txBody>
      </p:sp>
    </p:spTree>
    <p:extLst>
      <p:ext uri="{BB962C8B-B14F-4D97-AF65-F5344CB8AC3E}">
        <p14:creationId xmlns:p14="http://schemas.microsoft.com/office/powerpoint/2010/main" val="1229606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62BC515-F489-4AFD-AB28-2CFB253E0B9E}" type="slidenum">
              <a:rPr lang="en-US"/>
              <a:pPr/>
              <a:t>‹#›</a:t>
            </a:fld>
            <a:endParaRPr lang="en-US"/>
          </a:p>
        </p:txBody>
      </p:sp>
    </p:spTree>
    <p:extLst>
      <p:ext uri="{BB962C8B-B14F-4D97-AF65-F5344CB8AC3E}">
        <p14:creationId xmlns:p14="http://schemas.microsoft.com/office/powerpoint/2010/main" val="165827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BBE64C1-237A-459B-8103-E18012C16F2E}" type="slidenum">
              <a:rPr lang="en-US"/>
              <a:pPr/>
              <a:t>‹#›</a:t>
            </a:fld>
            <a:endParaRPr lang="en-US"/>
          </a:p>
        </p:txBody>
      </p:sp>
    </p:spTree>
    <p:extLst>
      <p:ext uri="{BB962C8B-B14F-4D97-AF65-F5344CB8AC3E}">
        <p14:creationId xmlns:p14="http://schemas.microsoft.com/office/powerpoint/2010/main" val="100098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F398555-39FD-4039-99EB-B383C69181DF}" type="slidenum">
              <a:rPr lang="en-US"/>
              <a:pPr/>
              <a:t>‹#›</a:t>
            </a:fld>
            <a:endParaRPr lang="en-US"/>
          </a:p>
        </p:txBody>
      </p:sp>
    </p:spTree>
    <p:extLst>
      <p:ext uri="{BB962C8B-B14F-4D97-AF65-F5344CB8AC3E}">
        <p14:creationId xmlns:p14="http://schemas.microsoft.com/office/powerpoint/2010/main" val="2729259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CF96DB-DE82-4AD5-AE8A-2288BFE4205D}" type="slidenum">
              <a:rPr lang="en-US"/>
              <a:pPr/>
              <a:t>‹#›</a:t>
            </a:fld>
            <a:endParaRPr lang="en-US"/>
          </a:p>
        </p:txBody>
      </p:sp>
    </p:spTree>
    <p:extLst>
      <p:ext uri="{BB962C8B-B14F-4D97-AF65-F5344CB8AC3E}">
        <p14:creationId xmlns:p14="http://schemas.microsoft.com/office/powerpoint/2010/main" val="315868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0BA7F4D-5D01-4644-820A-5C07C63BBD1F}" type="slidenum">
              <a:rPr lang="en-US"/>
              <a:pPr/>
              <a:t>‹#›</a:t>
            </a:fld>
            <a:endParaRPr lang="en-US"/>
          </a:p>
        </p:txBody>
      </p:sp>
    </p:spTree>
    <p:extLst>
      <p:ext uri="{BB962C8B-B14F-4D97-AF65-F5344CB8AC3E}">
        <p14:creationId xmlns:p14="http://schemas.microsoft.com/office/powerpoint/2010/main" val="1923523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colorTemperature colorTemp="11200"/>
                    </a14:imgEffect>
                    <a14:imgEffect>
                      <a14:saturation sat="66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413000" y="274638"/>
            <a:ext cx="6629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2413000" y="1600200"/>
            <a:ext cx="6629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BE9E80D-A0FA-49AF-B43D-09629FABD3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cs typeface="Arial" charset="0"/>
        </a:defRPr>
      </a:lvl2pPr>
      <a:lvl3pPr algn="l" rtl="0" fontAlgn="base">
        <a:spcBef>
          <a:spcPct val="0"/>
        </a:spcBef>
        <a:spcAft>
          <a:spcPct val="0"/>
        </a:spcAft>
        <a:defRPr sz="4400">
          <a:solidFill>
            <a:schemeClr val="tx2"/>
          </a:solidFill>
          <a:latin typeface="Arial" charset="0"/>
          <a:cs typeface="Arial" charset="0"/>
        </a:defRPr>
      </a:lvl3pPr>
      <a:lvl4pPr algn="l" rtl="0" fontAlgn="base">
        <a:spcBef>
          <a:spcPct val="0"/>
        </a:spcBef>
        <a:spcAft>
          <a:spcPct val="0"/>
        </a:spcAft>
        <a:defRPr sz="4400">
          <a:solidFill>
            <a:schemeClr val="tx2"/>
          </a:solidFill>
          <a:latin typeface="Arial" charset="0"/>
          <a:cs typeface="Arial" charset="0"/>
        </a:defRPr>
      </a:lvl4pPr>
      <a:lvl5pPr algn="l" rtl="0" fontAlgn="base">
        <a:spcBef>
          <a:spcPct val="0"/>
        </a:spcBef>
        <a:spcAft>
          <a:spcPct val="0"/>
        </a:spcAft>
        <a:defRPr sz="4400">
          <a:solidFill>
            <a:schemeClr val="tx2"/>
          </a:solidFill>
          <a:latin typeface="Arial" charset="0"/>
          <a:cs typeface="Arial" charset="0"/>
        </a:defRPr>
      </a:lvl5pPr>
      <a:lvl6pPr marL="457200" algn="l" rtl="0" fontAlgn="base">
        <a:spcBef>
          <a:spcPct val="0"/>
        </a:spcBef>
        <a:spcAft>
          <a:spcPct val="0"/>
        </a:spcAft>
        <a:defRPr sz="4400">
          <a:solidFill>
            <a:schemeClr val="tx2"/>
          </a:solidFill>
          <a:latin typeface="Arial" charset="0"/>
          <a:cs typeface="Arial" charset="0"/>
        </a:defRPr>
      </a:lvl6pPr>
      <a:lvl7pPr marL="914400" algn="l" rtl="0" fontAlgn="base">
        <a:spcBef>
          <a:spcPct val="0"/>
        </a:spcBef>
        <a:spcAft>
          <a:spcPct val="0"/>
        </a:spcAft>
        <a:defRPr sz="4400">
          <a:solidFill>
            <a:schemeClr val="tx2"/>
          </a:solidFill>
          <a:latin typeface="Arial" charset="0"/>
          <a:cs typeface="Arial" charset="0"/>
        </a:defRPr>
      </a:lvl7pPr>
      <a:lvl8pPr marL="1371600" algn="l" rtl="0" fontAlgn="base">
        <a:spcBef>
          <a:spcPct val="0"/>
        </a:spcBef>
        <a:spcAft>
          <a:spcPct val="0"/>
        </a:spcAft>
        <a:defRPr sz="4400">
          <a:solidFill>
            <a:schemeClr val="tx2"/>
          </a:solidFill>
          <a:latin typeface="Arial" charset="0"/>
          <a:cs typeface="Arial" charset="0"/>
        </a:defRPr>
      </a:lvl8pPr>
      <a:lvl9pPr marL="1828800" algn="l"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9219" name="Rectangle 3"/>
          <p:cNvSpPr>
            <a:spLocks noGrp="1" noChangeArrowheads="1"/>
          </p:cNvSpPr>
          <p:nvPr>
            <p:ph type="body" idx="1"/>
          </p:nvPr>
        </p:nvSpPr>
        <p:spPr/>
        <p:txBody>
          <a:bodyPr/>
          <a:lstStyle/>
          <a:p>
            <a:pPr>
              <a:buFont typeface="Wingdings" pitchFamily="2" charset="2"/>
              <a:buChar char="§"/>
            </a:pPr>
            <a:endParaRPr lang="en-US" b="1" i="1" dirty="0" smtClean="0"/>
          </a:p>
          <a:p>
            <a:pPr>
              <a:buFont typeface="Wingdings" pitchFamily="2" charset="2"/>
              <a:buChar char="§"/>
            </a:pPr>
            <a:endParaRPr lang="en-US" b="1" i="1" dirty="0"/>
          </a:p>
          <a:p>
            <a:pPr>
              <a:buFont typeface="Wingdings" pitchFamily="2" charset="2"/>
              <a:buChar char="§"/>
            </a:pPr>
            <a:r>
              <a:rPr lang="en-US" b="1" i="1" dirty="0" smtClean="0"/>
              <a:t>Rainbow </a:t>
            </a:r>
            <a:r>
              <a:rPr lang="en-US" b="1" i="1" dirty="0"/>
              <a:t>Covenant</a:t>
            </a:r>
          </a:p>
          <a:p>
            <a:pPr lvl="1">
              <a:buFont typeface="Wingdings" pitchFamily="2" charset="2"/>
              <a:buChar char="§"/>
            </a:pPr>
            <a:endParaRPr lang="en-US" dirty="0" smtClean="0"/>
          </a:p>
          <a:p>
            <a:pPr lvl="1">
              <a:buFont typeface="Wingdings" pitchFamily="2" charset="2"/>
              <a:buChar char="§"/>
            </a:pPr>
            <a:r>
              <a:rPr lang="en-US" dirty="0" smtClean="0"/>
              <a:t>Genesis </a:t>
            </a:r>
            <a:r>
              <a:rPr lang="en-US" dirty="0"/>
              <a:t>9:8 – </a:t>
            </a:r>
            <a:r>
              <a:rPr lang="en-US" dirty="0" smtClean="0"/>
              <a:t>17</a:t>
            </a:r>
          </a:p>
          <a:p>
            <a:pPr lvl="1">
              <a:buFont typeface="Wingdings" pitchFamily="2" charset="2"/>
              <a:buChar char="§"/>
            </a:pPr>
            <a:r>
              <a:rPr lang="en-US" dirty="0" smtClean="0"/>
              <a:t>2 Peter 3:5-6</a:t>
            </a:r>
            <a:endParaRPr lang="en-US" dirty="0"/>
          </a:p>
        </p:txBody>
      </p:sp>
    </p:spTree>
    <p:extLst>
      <p:ext uri="{BB962C8B-B14F-4D97-AF65-F5344CB8AC3E}">
        <p14:creationId xmlns:p14="http://schemas.microsoft.com/office/powerpoint/2010/main" val="588182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9219" name="Rectangle 3"/>
          <p:cNvSpPr>
            <a:spLocks noGrp="1" noChangeArrowheads="1"/>
          </p:cNvSpPr>
          <p:nvPr>
            <p:ph type="body" idx="1"/>
          </p:nvPr>
        </p:nvSpPr>
        <p:spPr/>
        <p:txBody>
          <a:bodyPr/>
          <a:lstStyle/>
          <a:p>
            <a:pPr>
              <a:buFont typeface="Wingdings" pitchFamily="2" charset="2"/>
              <a:buChar char="§"/>
            </a:pPr>
            <a:endParaRPr lang="en-US" b="1" i="1" dirty="0" smtClean="0"/>
          </a:p>
          <a:p>
            <a:pPr>
              <a:buFont typeface="Wingdings" pitchFamily="2" charset="2"/>
              <a:buChar char="§"/>
            </a:pPr>
            <a:endParaRPr lang="en-US" b="1" i="1" dirty="0"/>
          </a:p>
          <a:p>
            <a:pPr>
              <a:buFont typeface="Wingdings" pitchFamily="2" charset="2"/>
              <a:buChar char="§"/>
            </a:pPr>
            <a:r>
              <a:rPr lang="en-US" b="1" i="1" dirty="0" smtClean="0"/>
              <a:t>Languages</a:t>
            </a:r>
            <a:endParaRPr lang="en-US" b="1" i="1" dirty="0"/>
          </a:p>
          <a:p>
            <a:pPr lvl="1">
              <a:buFont typeface="Wingdings" pitchFamily="2" charset="2"/>
              <a:buChar char="§"/>
            </a:pPr>
            <a:endParaRPr lang="en-US" dirty="0" smtClean="0"/>
          </a:p>
          <a:p>
            <a:pPr lvl="1">
              <a:buFont typeface="Wingdings" pitchFamily="2" charset="2"/>
              <a:buChar char="§"/>
            </a:pPr>
            <a:r>
              <a:rPr lang="en-US" dirty="0" smtClean="0"/>
              <a:t>Genesis </a:t>
            </a:r>
            <a:r>
              <a:rPr lang="en-US" dirty="0"/>
              <a:t>11:1 – 9</a:t>
            </a:r>
          </a:p>
        </p:txBody>
      </p:sp>
    </p:spTree>
    <p:extLst>
      <p:ext uri="{BB962C8B-B14F-4D97-AF65-F5344CB8AC3E}">
        <p14:creationId xmlns:p14="http://schemas.microsoft.com/office/powerpoint/2010/main" val="983679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3315" name="Rectangle 3"/>
          <p:cNvSpPr>
            <a:spLocks noGrp="1" noChangeArrowheads="1"/>
          </p:cNvSpPr>
          <p:nvPr>
            <p:ph type="body" idx="1"/>
          </p:nvPr>
        </p:nvSpPr>
        <p:spPr>
          <a:xfrm>
            <a:off x="2209800" y="1600200"/>
            <a:ext cx="6832600" cy="4525963"/>
          </a:xfrm>
        </p:spPr>
        <p:txBody>
          <a:bodyPr/>
          <a:lstStyle/>
          <a:p>
            <a:pPr marL="609600" indent="-609600">
              <a:buFont typeface="Wingdings" pitchFamily="2" charset="2"/>
              <a:buChar char="§"/>
            </a:pPr>
            <a:endParaRPr lang="en-US" b="1" i="1" dirty="0" smtClean="0"/>
          </a:p>
          <a:p>
            <a:pPr marL="609600" indent="-609600">
              <a:buFont typeface="Wingdings" pitchFamily="2" charset="2"/>
              <a:buChar char="§"/>
            </a:pPr>
            <a:r>
              <a:rPr lang="en-US" b="1" i="1" dirty="0" smtClean="0"/>
              <a:t>Promises </a:t>
            </a:r>
            <a:r>
              <a:rPr lang="en-US" b="1" i="1" dirty="0"/>
              <a:t>to </a:t>
            </a:r>
            <a:r>
              <a:rPr lang="en-US" b="1" i="1" dirty="0" smtClean="0"/>
              <a:t>Abram *</a:t>
            </a:r>
            <a:endParaRPr lang="en-US" b="1" i="1" dirty="0"/>
          </a:p>
          <a:p>
            <a:pPr marL="990600" lvl="1" indent="-533400">
              <a:buFont typeface="Wingdings" pitchFamily="2" charset="2"/>
              <a:buChar char="§"/>
            </a:pPr>
            <a:r>
              <a:rPr lang="en-US" dirty="0"/>
              <a:t>Genesis 12:1 – </a:t>
            </a:r>
            <a:r>
              <a:rPr lang="en-US" dirty="0" smtClean="0"/>
              <a:t>3</a:t>
            </a:r>
          </a:p>
          <a:p>
            <a:pPr marL="1390650" lvl="2" indent="-533400">
              <a:buFont typeface="Wingdings" pitchFamily="2" charset="2"/>
              <a:buChar char="§"/>
            </a:pPr>
            <a:r>
              <a:rPr lang="en-US" dirty="0" smtClean="0"/>
              <a:t>Land</a:t>
            </a:r>
          </a:p>
          <a:p>
            <a:pPr marL="1390650" lvl="2" indent="-533400">
              <a:buFont typeface="Wingdings" pitchFamily="2" charset="2"/>
              <a:buChar char="§"/>
            </a:pPr>
            <a:r>
              <a:rPr lang="en-US" dirty="0" smtClean="0"/>
              <a:t>Great Nation </a:t>
            </a:r>
          </a:p>
          <a:p>
            <a:pPr marL="1390650" lvl="2" indent="-533400">
              <a:buFont typeface="Wingdings" pitchFamily="2" charset="2"/>
              <a:buChar char="§"/>
            </a:pPr>
            <a:r>
              <a:rPr lang="en-US" dirty="0" smtClean="0"/>
              <a:t>Families of the Earth Blessed *</a:t>
            </a:r>
          </a:p>
          <a:p>
            <a:pPr marL="1390650" lvl="2" indent="-533400">
              <a:buFont typeface="Wingdings" pitchFamily="2" charset="2"/>
              <a:buChar char="§"/>
            </a:pPr>
            <a:endParaRPr lang="en-US" dirty="0" smtClean="0"/>
          </a:p>
          <a:p>
            <a:pPr marL="1390650" lvl="2" indent="-533400">
              <a:buFont typeface="Wingdings" pitchFamily="2" charset="2"/>
              <a:buChar char="§"/>
            </a:pPr>
            <a:r>
              <a:rPr lang="en-US" dirty="0" smtClean="0"/>
              <a:t>About </a:t>
            </a:r>
            <a:r>
              <a:rPr lang="en-US" dirty="0" smtClean="0"/>
              <a:t>1950 - 1775 </a:t>
            </a:r>
            <a:r>
              <a:rPr lang="en-US" dirty="0" smtClean="0"/>
              <a:t>B.C.</a:t>
            </a:r>
          </a:p>
          <a:p>
            <a:pPr marL="1390650" lvl="2" indent="-533400">
              <a:buFont typeface="Wingdings" pitchFamily="2" charset="2"/>
              <a:buChar char="§"/>
            </a:pPr>
            <a:r>
              <a:rPr lang="en-US" dirty="0" smtClean="0"/>
              <a:t>Abram &amp; </a:t>
            </a:r>
            <a:r>
              <a:rPr lang="en-US" dirty="0" err="1" smtClean="0"/>
              <a:t>Sarai</a:t>
            </a:r>
            <a:r>
              <a:rPr lang="en-US" dirty="0" smtClean="0"/>
              <a:t> “help” God</a:t>
            </a:r>
          </a:p>
          <a:p>
            <a:pPr marL="990600" lvl="1" indent="-533400">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3315" name="Rectangle 3"/>
          <p:cNvSpPr>
            <a:spLocks noGrp="1" noChangeArrowheads="1"/>
          </p:cNvSpPr>
          <p:nvPr>
            <p:ph type="body" idx="1"/>
          </p:nvPr>
        </p:nvSpPr>
        <p:spPr>
          <a:xfrm>
            <a:off x="2209800" y="1600200"/>
            <a:ext cx="6832600" cy="4525963"/>
          </a:xfrm>
        </p:spPr>
        <p:txBody>
          <a:bodyPr/>
          <a:lstStyle/>
          <a:p>
            <a:pPr marL="609600" indent="-609600">
              <a:buFont typeface="Wingdings" pitchFamily="2" charset="2"/>
              <a:buChar char="§"/>
            </a:pPr>
            <a:endParaRPr lang="en-US" b="1" i="1" dirty="0" smtClean="0"/>
          </a:p>
          <a:p>
            <a:pPr marL="609600" indent="-609600">
              <a:buFont typeface="Wingdings" pitchFamily="2" charset="2"/>
              <a:buChar char="§"/>
            </a:pPr>
            <a:r>
              <a:rPr lang="en-US" b="1" i="1" dirty="0" smtClean="0"/>
              <a:t>Circumcision Covenant</a:t>
            </a:r>
          </a:p>
          <a:p>
            <a:pPr marL="990600" lvl="1" indent="-533400">
              <a:buFont typeface="Wingdings" pitchFamily="2" charset="2"/>
              <a:buChar char="§"/>
            </a:pPr>
            <a:r>
              <a:rPr lang="en-US" dirty="0" smtClean="0"/>
              <a:t>Genesis </a:t>
            </a:r>
            <a:r>
              <a:rPr lang="en-US" dirty="0"/>
              <a:t>17:24 – </a:t>
            </a:r>
            <a:r>
              <a:rPr lang="en-US" dirty="0" smtClean="0"/>
              <a:t>27</a:t>
            </a:r>
          </a:p>
          <a:p>
            <a:pPr marL="990600" lvl="1" indent="-533400">
              <a:buFont typeface="Wingdings" pitchFamily="2" charset="2"/>
              <a:buChar char="§"/>
            </a:pPr>
            <a:endParaRPr lang="en-US" dirty="0" smtClean="0"/>
          </a:p>
          <a:p>
            <a:pPr marL="990600" lvl="1" indent="-533400">
              <a:buFont typeface="Wingdings" pitchFamily="2" charset="2"/>
              <a:buChar char="§"/>
            </a:pPr>
            <a:r>
              <a:rPr lang="en-US" dirty="0" smtClean="0"/>
              <a:t>Abram and </a:t>
            </a:r>
            <a:r>
              <a:rPr lang="en-US" dirty="0" err="1" smtClean="0"/>
              <a:t>Sarai’s</a:t>
            </a:r>
            <a:r>
              <a:rPr lang="en-US" dirty="0" smtClean="0"/>
              <a:t> names changed</a:t>
            </a:r>
          </a:p>
          <a:p>
            <a:pPr marL="990600" lvl="1" indent="-533400">
              <a:buFont typeface="Wingdings" pitchFamily="2" charset="2"/>
              <a:buChar char="§"/>
            </a:pPr>
            <a:r>
              <a:rPr lang="en-US" dirty="0" smtClean="0"/>
              <a:t>God then reaffirms His promise of a son through Sarah (90 years old)</a:t>
            </a:r>
          </a:p>
          <a:p>
            <a:pPr marL="990600" lvl="1" indent="-533400">
              <a:buFont typeface="Wingdings" pitchFamily="2" charset="2"/>
              <a:buChar char="§"/>
            </a:pPr>
            <a:r>
              <a:rPr lang="en-US" dirty="0" smtClean="0"/>
              <a:t>Circumcision seals promise</a:t>
            </a:r>
            <a:endParaRPr lang="en-US" dirty="0"/>
          </a:p>
        </p:txBody>
      </p:sp>
    </p:spTree>
    <p:extLst>
      <p:ext uri="{BB962C8B-B14F-4D97-AF65-F5344CB8AC3E}">
        <p14:creationId xmlns:p14="http://schemas.microsoft.com/office/powerpoint/2010/main" val="2307841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3315" name="Rectangle 3"/>
          <p:cNvSpPr>
            <a:spLocks noGrp="1" noChangeArrowheads="1"/>
          </p:cNvSpPr>
          <p:nvPr>
            <p:ph type="body" idx="1"/>
          </p:nvPr>
        </p:nvSpPr>
        <p:spPr>
          <a:xfrm>
            <a:off x="2209800" y="1600200"/>
            <a:ext cx="6832600" cy="4525963"/>
          </a:xfrm>
        </p:spPr>
        <p:txBody>
          <a:bodyPr/>
          <a:lstStyle/>
          <a:p>
            <a:pPr marL="609600" indent="-609600">
              <a:buFont typeface="Wingdings" pitchFamily="2" charset="2"/>
              <a:buChar char="§"/>
            </a:pPr>
            <a:endParaRPr lang="en-US" b="1" i="1" dirty="0" smtClean="0"/>
          </a:p>
          <a:p>
            <a:pPr marL="609600" indent="-609600">
              <a:buFont typeface="Wingdings" pitchFamily="2" charset="2"/>
              <a:buChar char="§"/>
            </a:pPr>
            <a:endParaRPr lang="en-US" b="1" i="1" dirty="0"/>
          </a:p>
          <a:p>
            <a:pPr marL="609600" indent="-609600">
              <a:buFont typeface="Wingdings" pitchFamily="2" charset="2"/>
              <a:buChar char="§"/>
            </a:pPr>
            <a:r>
              <a:rPr lang="en-US" b="1" i="1" dirty="0" smtClean="0"/>
              <a:t>Sarah </a:t>
            </a:r>
            <a:r>
              <a:rPr lang="en-US" b="1" i="1" dirty="0"/>
              <a:t>and Isaac</a:t>
            </a:r>
          </a:p>
          <a:p>
            <a:pPr marL="990600" lvl="1" indent="-533400">
              <a:buFont typeface="Wingdings" pitchFamily="2" charset="2"/>
              <a:buChar char="§"/>
            </a:pPr>
            <a:r>
              <a:rPr lang="en-US" dirty="0"/>
              <a:t>Genesis 21:1 – </a:t>
            </a:r>
            <a:r>
              <a:rPr lang="en-US" dirty="0" smtClean="0"/>
              <a:t>3</a:t>
            </a:r>
          </a:p>
          <a:p>
            <a:pPr marL="990600" lvl="1" indent="-533400">
              <a:buFont typeface="Wingdings" pitchFamily="2" charset="2"/>
              <a:buChar char="§"/>
            </a:pPr>
            <a:endParaRPr lang="en-US" dirty="0" smtClean="0"/>
          </a:p>
          <a:p>
            <a:pPr marL="990600" lvl="1" indent="-533400">
              <a:buFont typeface="Wingdings" pitchFamily="2" charset="2"/>
              <a:buChar char="§"/>
            </a:pPr>
            <a:r>
              <a:rPr lang="en-US" dirty="0" smtClean="0"/>
              <a:t>Isaac circumcised at 8 days old</a:t>
            </a:r>
            <a:endParaRPr lang="en-US" dirty="0"/>
          </a:p>
        </p:txBody>
      </p:sp>
    </p:spTree>
    <p:extLst>
      <p:ext uri="{BB962C8B-B14F-4D97-AF65-F5344CB8AC3E}">
        <p14:creationId xmlns:p14="http://schemas.microsoft.com/office/powerpoint/2010/main" val="1953185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2291" name="Rectangle 3"/>
          <p:cNvSpPr>
            <a:spLocks noGrp="1" noChangeArrowheads="1"/>
          </p:cNvSpPr>
          <p:nvPr>
            <p:ph type="body" idx="1"/>
          </p:nvPr>
        </p:nvSpPr>
        <p:spPr/>
        <p:txBody>
          <a:bodyPr/>
          <a:lstStyle/>
          <a:p>
            <a:pPr>
              <a:buFont typeface="Wingdings" pitchFamily="2" charset="2"/>
              <a:buChar char="§"/>
            </a:pPr>
            <a:endParaRPr lang="en-US" b="1" i="1" dirty="0" smtClean="0"/>
          </a:p>
          <a:p>
            <a:pPr>
              <a:buFont typeface="Wingdings" pitchFamily="2" charset="2"/>
              <a:buChar char="§"/>
            </a:pPr>
            <a:endParaRPr lang="en-US" b="1" i="1" dirty="0"/>
          </a:p>
          <a:p>
            <a:pPr>
              <a:buFont typeface="Wingdings" pitchFamily="2" charset="2"/>
              <a:buChar char="§"/>
            </a:pPr>
            <a:r>
              <a:rPr lang="en-US" b="1" i="1" dirty="0" smtClean="0"/>
              <a:t>Offering </a:t>
            </a:r>
            <a:r>
              <a:rPr lang="en-US" b="1" i="1" dirty="0"/>
              <a:t>of Isaac</a:t>
            </a:r>
          </a:p>
          <a:p>
            <a:pPr lvl="1">
              <a:buFont typeface="Wingdings" pitchFamily="2" charset="2"/>
              <a:buChar char="§"/>
            </a:pPr>
            <a:r>
              <a:rPr lang="en-US" dirty="0"/>
              <a:t>Genesis </a:t>
            </a:r>
            <a:r>
              <a:rPr lang="en-US" dirty="0" smtClean="0"/>
              <a:t>22:1–18</a:t>
            </a:r>
          </a:p>
          <a:p>
            <a:pPr lvl="1">
              <a:buFont typeface="Wingdings" pitchFamily="2" charset="2"/>
              <a:buChar char="§"/>
            </a:pPr>
            <a:r>
              <a:rPr lang="en-US" dirty="0" smtClean="0"/>
              <a:t>Hebrews 11:17-19</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2291" name="Rectangle 3"/>
          <p:cNvSpPr>
            <a:spLocks noGrp="1" noChangeArrowheads="1"/>
          </p:cNvSpPr>
          <p:nvPr>
            <p:ph type="body" idx="1"/>
          </p:nvPr>
        </p:nvSpPr>
        <p:spPr/>
        <p:txBody>
          <a:bodyPr/>
          <a:lstStyle/>
          <a:p>
            <a:pPr>
              <a:buFont typeface="Wingdings" pitchFamily="2" charset="2"/>
              <a:buChar char="§"/>
            </a:pPr>
            <a:endParaRPr lang="en-US" b="1" i="1" dirty="0" smtClean="0"/>
          </a:p>
          <a:p>
            <a:pPr>
              <a:buFont typeface="Wingdings" pitchFamily="2" charset="2"/>
              <a:buChar char="§"/>
            </a:pPr>
            <a:r>
              <a:rPr lang="en-US" b="1" i="1" dirty="0" smtClean="0"/>
              <a:t>Promises </a:t>
            </a:r>
            <a:r>
              <a:rPr lang="en-US" b="1" i="1" dirty="0"/>
              <a:t>to </a:t>
            </a:r>
            <a:r>
              <a:rPr lang="en-US" b="1" i="1" dirty="0" smtClean="0"/>
              <a:t>Isaac *</a:t>
            </a:r>
            <a:endParaRPr lang="en-US" b="1" i="1" dirty="0"/>
          </a:p>
          <a:p>
            <a:pPr lvl="1">
              <a:buFont typeface="Wingdings" pitchFamily="2" charset="2"/>
              <a:buChar char="§"/>
            </a:pPr>
            <a:r>
              <a:rPr lang="en-US" dirty="0"/>
              <a:t>Genesis </a:t>
            </a:r>
            <a:r>
              <a:rPr lang="en-US" dirty="0" smtClean="0"/>
              <a:t>26:1–5</a:t>
            </a:r>
          </a:p>
          <a:p>
            <a:pPr lvl="1">
              <a:buFont typeface="Wingdings" pitchFamily="2" charset="2"/>
              <a:buChar char="§"/>
            </a:pPr>
            <a:endParaRPr lang="en-US" dirty="0" smtClean="0"/>
          </a:p>
          <a:p>
            <a:pPr lvl="1">
              <a:buFont typeface="Wingdings" pitchFamily="2" charset="2"/>
              <a:buChar char="§"/>
            </a:pPr>
            <a:r>
              <a:rPr lang="en-US" dirty="0" smtClean="0"/>
              <a:t>Seed – As the stars of heaven</a:t>
            </a:r>
          </a:p>
          <a:p>
            <a:pPr lvl="1">
              <a:buFont typeface="Wingdings" pitchFamily="2" charset="2"/>
              <a:buChar char="§"/>
            </a:pPr>
            <a:r>
              <a:rPr lang="en-US" dirty="0" smtClean="0"/>
              <a:t>Land</a:t>
            </a:r>
          </a:p>
          <a:p>
            <a:pPr lvl="1">
              <a:buFont typeface="Wingdings" pitchFamily="2" charset="2"/>
              <a:buChar char="§"/>
            </a:pPr>
            <a:r>
              <a:rPr lang="en-US" dirty="0" smtClean="0"/>
              <a:t>All the Nations of the Earth Blessed</a:t>
            </a:r>
            <a:endParaRPr lang="en-US" dirty="0"/>
          </a:p>
        </p:txBody>
      </p:sp>
    </p:spTree>
    <p:extLst>
      <p:ext uri="{BB962C8B-B14F-4D97-AF65-F5344CB8AC3E}">
        <p14:creationId xmlns:p14="http://schemas.microsoft.com/office/powerpoint/2010/main" val="420918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2291" name="Rectangle 3"/>
          <p:cNvSpPr>
            <a:spLocks noGrp="1" noChangeArrowheads="1"/>
          </p:cNvSpPr>
          <p:nvPr>
            <p:ph type="body" idx="1"/>
          </p:nvPr>
        </p:nvSpPr>
        <p:spPr/>
        <p:txBody>
          <a:bodyPr/>
          <a:lstStyle/>
          <a:p>
            <a:pPr>
              <a:buFont typeface="Wingdings" pitchFamily="2" charset="2"/>
              <a:buChar char="§"/>
            </a:pPr>
            <a:endParaRPr lang="en-US" b="1" i="1" dirty="0" smtClean="0"/>
          </a:p>
          <a:p>
            <a:pPr>
              <a:buFont typeface="Wingdings" pitchFamily="2" charset="2"/>
              <a:buChar char="§"/>
            </a:pPr>
            <a:endParaRPr lang="en-US" b="1" i="1" dirty="0"/>
          </a:p>
          <a:p>
            <a:pPr>
              <a:buFont typeface="Wingdings" pitchFamily="2" charset="2"/>
              <a:buChar char="§"/>
            </a:pPr>
            <a:r>
              <a:rPr lang="en-US" b="1" i="1" dirty="0" smtClean="0"/>
              <a:t>Jacob </a:t>
            </a:r>
            <a:r>
              <a:rPr lang="en-US" b="1" i="1" dirty="0"/>
              <a:t>gets Esau’s blessing</a:t>
            </a:r>
          </a:p>
          <a:p>
            <a:pPr lvl="1">
              <a:buFont typeface="Wingdings" pitchFamily="2" charset="2"/>
              <a:buChar char="§"/>
            </a:pPr>
            <a:r>
              <a:rPr lang="en-US" dirty="0"/>
              <a:t>Genesis </a:t>
            </a:r>
            <a:r>
              <a:rPr lang="en-US" dirty="0" smtClean="0"/>
              <a:t>27:1–30</a:t>
            </a:r>
            <a:endParaRPr lang="en-US" dirty="0"/>
          </a:p>
        </p:txBody>
      </p:sp>
    </p:spTree>
    <p:extLst>
      <p:ext uri="{BB962C8B-B14F-4D97-AF65-F5344CB8AC3E}">
        <p14:creationId xmlns:p14="http://schemas.microsoft.com/office/powerpoint/2010/main" val="2435307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2291" name="Rectangle 3"/>
          <p:cNvSpPr>
            <a:spLocks noGrp="1" noChangeArrowheads="1"/>
          </p:cNvSpPr>
          <p:nvPr>
            <p:ph type="body" idx="1"/>
          </p:nvPr>
        </p:nvSpPr>
        <p:spPr/>
        <p:txBody>
          <a:bodyPr/>
          <a:lstStyle/>
          <a:p>
            <a:pPr>
              <a:buFont typeface="Wingdings" pitchFamily="2" charset="2"/>
              <a:buChar char="§"/>
            </a:pPr>
            <a:endParaRPr lang="en-US" b="1" i="1" dirty="0" smtClean="0"/>
          </a:p>
          <a:p>
            <a:pPr>
              <a:buFont typeface="Wingdings" pitchFamily="2" charset="2"/>
              <a:buChar char="§"/>
            </a:pPr>
            <a:r>
              <a:rPr lang="en-US" b="1" i="1" dirty="0" smtClean="0"/>
              <a:t>Promises </a:t>
            </a:r>
            <a:r>
              <a:rPr lang="en-US" b="1" i="1" dirty="0"/>
              <a:t>to Jacob (Israel</a:t>
            </a:r>
            <a:r>
              <a:rPr lang="en-US" b="1" i="1" dirty="0" smtClean="0"/>
              <a:t>) *</a:t>
            </a:r>
            <a:endParaRPr lang="en-US" b="1" i="1" dirty="0"/>
          </a:p>
          <a:p>
            <a:pPr lvl="1">
              <a:buFont typeface="Wingdings" pitchFamily="2" charset="2"/>
              <a:buChar char="§"/>
            </a:pPr>
            <a:r>
              <a:rPr lang="en-US" dirty="0"/>
              <a:t>Genesis </a:t>
            </a:r>
            <a:r>
              <a:rPr lang="en-US" dirty="0" smtClean="0"/>
              <a:t>28:13-14</a:t>
            </a:r>
          </a:p>
          <a:p>
            <a:pPr lvl="1">
              <a:buFont typeface="Wingdings" pitchFamily="2" charset="2"/>
              <a:buChar char="§"/>
            </a:pPr>
            <a:endParaRPr lang="en-US" dirty="0" smtClean="0"/>
          </a:p>
          <a:p>
            <a:pPr lvl="1">
              <a:buFont typeface="Wingdings" pitchFamily="2" charset="2"/>
              <a:buChar char="§"/>
            </a:pPr>
            <a:r>
              <a:rPr lang="en-US" dirty="0" smtClean="0"/>
              <a:t>Land</a:t>
            </a:r>
          </a:p>
          <a:p>
            <a:pPr lvl="1">
              <a:buFont typeface="Wingdings" pitchFamily="2" charset="2"/>
              <a:buChar char="§"/>
            </a:pPr>
            <a:r>
              <a:rPr lang="en-US" dirty="0" smtClean="0"/>
              <a:t>Seed – like the dust of the earth</a:t>
            </a:r>
          </a:p>
          <a:p>
            <a:pPr lvl="1">
              <a:buFont typeface="Wingdings" pitchFamily="2" charset="2"/>
              <a:buChar char="§"/>
            </a:pPr>
            <a:r>
              <a:rPr lang="en-US" dirty="0" smtClean="0"/>
              <a:t>Families of the Earth Blessed</a:t>
            </a:r>
            <a:endParaRPr lang="en-US" dirty="0"/>
          </a:p>
        </p:txBody>
      </p:sp>
    </p:spTree>
    <p:extLst>
      <p:ext uri="{BB962C8B-B14F-4D97-AF65-F5344CB8AC3E}">
        <p14:creationId xmlns:p14="http://schemas.microsoft.com/office/powerpoint/2010/main" val="3918958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1267" name="Rectangle 3"/>
          <p:cNvSpPr>
            <a:spLocks noGrp="1" noChangeArrowheads="1"/>
          </p:cNvSpPr>
          <p:nvPr>
            <p:ph type="body" idx="1"/>
          </p:nvPr>
        </p:nvSpPr>
        <p:spPr>
          <a:xfrm>
            <a:off x="2133600" y="1600200"/>
            <a:ext cx="6908800" cy="4525963"/>
          </a:xfrm>
        </p:spPr>
        <p:txBody>
          <a:bodyPr/>
          <a:lstStyle/>
          <a:p>
            <a:pPr marL="609600" indent="-609600">
              <a:buFont typeface="Wingdings" pitchFamily="2" charset="2"/>
              <a:buChar char="§"/>
            </a:pPr>
            <a:endParaRPr lang="en-US" sz="2800" b="1" i="1" dirty="0" smtClean="0"/>
          </a:p>
          <a:p>
            <a:pPr marL="609600" indent="-609600">
              <a:buFont typeface="Wingdings" pitchFamily="2" charset="2"/>
              <a:buChar char="§"/>
            </a:pPr>
            <a:endParaRPr lang="en-US" sz="2800" b="1" i="1" dirty="0"/>
          </a:p>
          <a:p>
            <a:pPr marL="609600" indent="-609600">
              <a:buFont typeface="Wingdings" pitchFamily="2" charset="2"/>
              <a:buChar char="§"/>
            </a:pPr>
            <a:r>
              <a:rPr lang="en-US" b="1" i="1" dirty="0" smtClean="0"/>
              <a:t>Jacob </a:t>
            </a:r>
            <a:r>
              <a:rPr lang="en-US" b="1" i="1" dirty="0"/>
              <a:t>has 12 sons and 1 daughter</a:t>
            </a:r>
          </a:p>
          <a:p>
            <a:pPr marL="990600" lvl="1" indent="-533400">
              <a:buFont typeface="Wingdings" pitchFamily="2" charset="2"/>
              <a:buChar char="§"/>
            </a:pPr>
            <a:r>
              <a:rPr lang="en-US" dirty="0"/>
              <a:t>Genesis 35:16 – </a:t>
            </a:r>
            <a:r>
              <a:rPr lang="en-US" dirty="0" smtClean="0"/>
              <a:t>29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r>
              <a:rPr lang="en-US" sz="5400" b="1" i="1" dirty="0" smtClean="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David" pitchFamily="34" charset="-79"/>
              <a:cs typeface="David" pitchFamily="34" charset="-79"/>
            </a:endParaRPr>
          </a:p>
        </p:txBody>
      </p:sp>
      <p:sp>
        <p:nvSpPr>
          <p:cNvPr id="2" name="Subtitle 1"/>
          <p:cNvSpPr>
            <a:spLocks noGrp="1"/>
          </p:cNvSpPr>
          <p:nvPr>
            <p:ph type="subTitle" idx="1"/>
          </p:nvPr>
        </p:nvSpPr>
        <p:spPr>
          <a:xfrm>
            <a:off x="2209800" y="2819400"/>
            <a:ext cx="6400800" cy="2514600"/>
          </a:xfrm>
        </p:spPr>
        <p:txBody>
          <a:bodyPr/>
          <a:lstStyle/>
          <a:p>
            <a:r>
              <a:rPr lang="en-US" sz="2400" b="1" i="1" dirty="0"/>
              <a:t>All Scripture </a:t>
            </a:r>
            <a:r>
              <a:rPr lang="en-US" sz="2400" dirty="0"/>
              <a:t>is given by inspiration of God, and is profitable for doctrine, for reproof, for correction, for instruction in </a:t>
            </a:r>
            <a:r>
              <a:rPr lang="en-US" sz="2400" dirty="0" smtClean="0"/>
              <a:t>righteousness that </a:t>
            </a:r>
            <a:r>
              <a:rPr lang="en-US" sz="2400" dirty="0"/>
              <a:t>the man of God may be complete, thoroughly equipped for every good work.</a:t>
            </a:r>
          </a:p>
          <a:p>
            <a:r>
              <a:rPr lang="en-US" dirty="0" smtClean="0"/>
              <a:t>2 Timothy 3:16</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wipe(left)">
                                      <p:cBhvr>
                                        <p:cTn id="7"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1267" name="Rectangle 3"/>
          <p:cNvSpPr>
            <a:spLocks noGrp="1" noChangeArrowheads="1"/>
          </p:cNvSpPr>
          <p:nvPr>
            <p:ph type="body" idx="1"/>
          </p:nvPr>
        </p:nvSpPr>
        <p:spPr>
          <a:xfrm>
            <a:off x="2133600" y="1600200"/>
            <a:ext cx="6908800" cy="4525963"/>
          </a:xfrm>
        </p:spPr>
        <p:txBody>
          <a:bodyPr/>
          <a:lstStyle/>
          <a:p>
            <a:pPr marL="609600" indent="-609600">
              <a:buFont typeface="Wingdings" pitchFamily="2" charset="2"/>
              <a:buChar char="§"/>
            </a:pPr>
            <a:endParaRPr lang="en-US" sz="2800" b="1" i="1" dirty="0" smtClean="0"/>
          </a:p>
          <a:p>
            <a:pPr marL="609600" indent="-609600">
              <a:buFont typeface="Wingdings" pitchFamily="2" charset="2"/>
              <a:buChar char="§"/>
            </a:pPr>
            <a:endParaRPr lang="en-US" sz="2800" b="1" i="1" dirty="0"/>
          </a:p>
          <a:p>
            <a:pPr marL="609600" indent="-609600">
              <a:buFont typeface="Wingdings" pitchFamily="2" charset="2"/>
              <a:buChar char="§"/>
            </a:pPr>
            <a:r>
              <a:rPr lang="en-US" b="1" i="1" dirty="0" smtClean="0"/>
              <a:t>Joseph </a:t>
            </a:r>
            <a:r>
              <a:rPr lang="en-US" b="1" i="1" dirty="0"/>
              <a:t>sold and ends up in Egypt</a:t>
            </a:r>
          </a:p>
          <a:p>
            <a:pPr marL="990600" lvl="1" indent="-533400">
              <a:buFont typeface="Wingdings" pitchFamily="2" charset="2"/>
              <a:buChar char="§"/>
            </a:pPr>
            <a:r>
              <a:rPr lang="en-US" dirty="0"/>
              <a:t>Genesis 37 – </a:t>
            </a:r>
            <a:r>
              <a:rPr lang="en-US" dirty="0" smtClean="0"/>
              <a:t>40</a:t>
            </a:r>
          </a:p>
          <a:p>
            <a:pPr marL="990600" lvl="1" indent="-533400">
              <a:buFont typeface="Wingdings" pitchFamily="2" charset="2"/>
              <a:buChar char="§"/>
            </a:pPr>
            <a:endParaRPr lang="en-US" dirty="0" smtClean="0"/>
          </a:p>
          <a:p>
            <a:pPr marL="990600" lvl="1" indent="-533400">
              <a:buFont typeface="Wingdings" pitchFamily="2" charset="2"/>
              <a:buChar char="§"/>
            </a:pPr>
            <a:r>
              <a:rPr lang="en-US" dirty="0" smtClean="0"/>
              <a:t>Sin of jealousy</a:t>
            </a:r>
            <a:endParaRPr lang="en-US" dirty="0"/>
          </a:p>
        </p:txBody>
      </p:sp>
    </p:spTree>
    <p:extLst>
      <p:ext uri="{BB962C8B-B14F-4D97-AF65-F5344CB8AC3E}">
        <p14:creationId xmlns:p14="http://schemas.microsoft.com/office/powerpoint/2010/main" val="3537437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1267" name="Rectangle 3"/>
          <p:cNvSpPr>
            <a:spLocks noGrp="1" noChangeArrowheads="1"/>
          </p:cNvSpPr>
          <p:nvPr>
            <p:ph type="body" idx="1"/>
          </p:nvPr>
        </p:nvSpPr>
        <p:spPr>
          <a:xfrm>
            <a:off x="2133600" y="1600200"/>
            <a:ext cx="6908800" cy="4525963"/>
          </a:xfrm>
        </p:spPr>
        <p:txBody>
          <a:bodyPr/>
          <a:lstStyle/>
          <a:p>
            <a:pPr marL="609600" indent="-609600">
              <a:buFont typeface="Wingdings" pitchFamily="2" charset="2"/>
              <a:buChar char="§"/>
            </a:pPr>
            <a:endParaRPr lang="en-US" sz="2800" b="1" i="1" dirty="0" smtClean="0"/>
          </a:p>
          <a:p>
            <a:pPr marL="609600" indent="-609600">
              <a:buFont typeface="Wingdings" pitchFamily="2" charset="2"/>
              <a:buChar char="§"/>
            </a:pPr>
            <a:r>
              <a:rPr lang="en-US" b="1" i="1" dirty="0" smtClean="0"/>
              <a:t>Joseph </a:t>
            </a:r>
            <a:r>
              <a:rPr lang="en-US" b="1" i="1" dirty="0"/>
              <a:t>is made second to Pharaoh</a:t>
            </a:r>
          </a:p>
          <a:p>
            <a:pPr marL="990600" lvl="1" indent="-533400">
              <a:buFont typeface="Wingdings" pitchFamily="2" charset="2"/>
              <a:buChar char="§"/>
            </a:pPr>
            <a:r>
              <a:rPr lang="en-US" dirty="0"/>
              <a:t>Genesis </a:t>
            </a:r>
            <a:r>
              <a:rPr lang="en-US" dirty="0" smtClean="0"/>
              <a:t>41</a:t>
            </a:r>
          </a:p>
          <a:p>
            <a:pPr marL="1390650" lvl="2" indent="-533400">
              <a:buFont typeface="Wingdings" pitchFamily="2" charset="2"/>
              <a:buChar char="§"/>
            </a:pPr>
            <a:endParaRPr lang="en-US" sz="2000" dirty="0" smtClean="0"/>
          </a:p>
          <a:p>
            <a:pPr marL="990600" lvl="1" indent="-533400">
              <a:buFont typeface="Wingdings" pitchFamily="2" charset="2"/>
              <a:buChar char="§"/>
            </a:pPr>
            <a:r>
              <a:rPr lang="en-US" dirty="0" smtClean="0"/>
              <a:t>After being imprisoned and forgotten by the chief butler</a:t>
            </a:r>
          </a:p>
          <a:p>
            <a:pPr marL="990600" lvl="1" indent="-533400">
              <a:buFont typeface="Wingdings" pitchFamily="2" charset="2"/>
              <a:buChar char="§"/>
            </a:pPr>
            <a:r>
              <a:rPr lang="en-US" dirty="0" smtClean="0"/>
              <a:t>With God’s help to interpret Pharaoh’s dream</a:t>
            </a:r>
            <a:endParaRPr lang="en-US" dirty="0"/>
          </a:p>
        </p:txBody>
      </p:sp>
    </p:spTree>
    <p:extLst>
      <p:ext uri="{BB962C8B-B14F-4D97-AF65-F5344CB8AC3E}">
        <p14:creationId xmlns:p14="http://schemas.microsoft.com/office/powerpoint/2010/main" val="25028692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1267" name="Rectangle 3"/>
          <p:cNvSpPr>
            <a:spLocks noGrp="1" noChangeArrowheads="1"/>
          </p:cNvSpPr>
          <p:nvPr>
            <p:ph type="body" idx="1"/>
          </p:nvPr>
        </p:nvSpPr>
        <p:spPr>
          <a:xfrm>
            <a:off x="2133600" y="1600200"/>
            <a:ext cx="6908800" cy="4525963"/>
          </a:xfrm>
        </p:spPr>
        <p:txBody>
          <a:bodyPr/>
          <a:lstStyle/>
          <a:p>
            <a:pPr marL="609600" indent="-609600">
              <a:buFont typeface="Wingdings" pitchFamily="2" charset="2"/>
              <a:buChar char="§"/>
            </a:pPr>
            <a:endParaRPr lang="en-US" sz="2800" b="1" i="1" dirty="0" smtClean="0"/>
          </a:p>
          <a:p>
            <a:pPr marL="609600" indent="-609600">
              <a:buFont typeface="Wingdings" pitchFamily="2" charset="2"/>
              <a:buChar char="§"/>
            </a:pPr>
            <a:endParaRPr lang="en-US" sz="2800" b="1" i="1" dirty="0"/>
          </a:p>
          <a:p>
            <a:pPr marL="609600" indent="-609600">
              <a:buFont typeface="Wingdings" pitchFamily="2" charset="2"/>
              <a:buChar char="§"/>
            </a:pPr>
            <a:r>
              <a:rPr lang="en-US" b="1" i="1" dirty="0" smtClean="0"/>
              <a:t>Joseph’s </a:t>
            </a:r>
            <a:r>
              <a:rPr lang="en-US" b="1" i="1" dirty="0"/>
              <a:t>brothers go to Egypt for food</a:t>
            </a:r>
          </a:p>
          <a:p>
            <a:pPr marL="990600" lvl="1" indent="-533400">
              <a:buFont typeface="Wingdings" pitchFamily="2" charset="2"/>
              <a:buChar char="§"/>
            </a:pPr>
            <a:r>
              <a:rPr lang="en-US" dirty="0"/>
              <a:t>Genesis 42 – </a:t>
            </a:r>
            <a:r>
              <a:rPr lang="en-US" dirty="0" smtClean="0"/>
              <a:t>45</a:t>
            </a:r>
          </a:p>
          <a:p>
            <a:pPr marL="1390650" lvl="2" indent="-533400">
              <a:buFont typeface="Wingdings" pitchFamily="2" charset="2"/>
              <a:buChar char="§"/>
            </a:pPr>
            <a:endParaRPr lang="en-US" sz="2000" dirty="0" smtClean="0"/>
          </a:p>
          <a:p>
            <a:pPr marL="990600" lvl="1" indent="-533400">
              <a:buFont typeface="Wingdings" pitchFamily="2" charset="2"/>
              <a:buChar char="§"/>
            </a:pPr>
            <a:r>
              <a:rPr lang="en-US" dirty="0" smtClean="0"/>
              <a:t>Joseph realizes that God had sent him ahead</a:t>
            </a:r>
            <a:endParaRPr lang="en-US" dirty="0"/>
          </a:p>
        </p:txBody>
      </p:sp>
    </p:spTree>
    <p:extLst>
      <p:ext uri="{BB962C8B-B14F-4D97-AF65-F5344CB8AC3E}">
        <p14:creationId xmlns:p14="http://schemas.microsoft.com/office/powerpoint/2010/main" val="34633657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4339" name="Rectangle 3"/>
          <p:cNvSpPr>
            <a:spLocks noGrp="1" noChangeArrowheads="1"/>
          </p:cNvSpPr>
          <p:nvPr>
            <p:ph type="body" idx="1"/>
          </p:nvPr>
        </p:nvSpPr>
        <p:spPr>
          <a:xfrm>
            <a:off x="2133600" y="1600200"/>
            <a:ext cx="6908800" cy="4525963"/>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endParaRPr lang="en-US" sz="2800" b="1" i="1" dirty="0"/>
          </a:p>
          <a:p>
            <a:pPr marL="609600" indent="-609600">
              <a:lnSpc>
                <a:spcPct val="90000"/>
              </a:lnSpc>
              <a:buFont typeface="Wingdings" pitchFamily="2" charset="2"/>
              <a:buChar char="§"/>
            </a:pPr>
            <a:r>
              <a:rPr lang="en-US" b="1" i="1" dirty="0" smtClean="0"/>
              <a:t>Israel </a:t>
            </a:r>
            <a:r>
              <a:rPr lang="en-US" b="1" i="1" dirty="0"/>
              <a:t>and his family move to Egypt</a:t>
            </a:r>
          </a:p>
          <a:p>
            <a:pPr marL="990600" lvl="1" indent="-533400">
              <a:lnSpc>
                <a:spcPct val="90000"/>
              </a:lnSpc>
              <a:buFont typeface="Wingdings" pitchFamily="2" charset="2"/>
              <a:buChar char="§"/>
            </a:pPr>
            <a:r>
              <a:rPr lang="en-US" dirty="0"/>
              <a:t>Genesis </a:t>
            </a:r>
            <a:r>
              <a:rPr lang="en-US" dirty="0" smtClean="0"/>
              <a:t>46–48</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4339" name="Rectangle 3"/>
          <p:cNvSpPr>
            <a:spLocks noGrp="1" noChangeArrowheads="1"/>
          </p:cNvSpPr>
          <p:nvPr>
            <p:ph type="body" idx="1"/>
          </p:nvPr>
        </p:nvSpPr>
        <p:spPr>
          <a:xfrm>
            <a:off x="2133600" y="1600200"/>
            <a:ext cx="6908800" cy="4525963"/>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endParaRPr lang="en-US" sz="2800" b="1" i="1" dirty="0"/>
          </a:p>
          <a:p>
            <a:pPr marL="609600" indent="-609600">
              <a:lnSpc>
                <a:spcPct val="90000"/>
              </a:lnSpc>
              <a:buFont typeface="Wingdings" pitchFamily="2" charset="2"/>
              <a:buChar char="§"/>
            </a:pPr>
            <a:r>
              <a:rPr lang="en-US" b="1" i="1" dirty="0" smtClean="0"/>
              <a:t>Jacob </a:t>
            </a:r>
            <a:r>
              <a:rPr lang="en-US" b="1" i="1" dirty="0"/>
              <a:t>(Israel) blesses his sons</a:t>
            </a:r>
          </a:p>
          <a:p>
            <a:pPr marL="990600" lvl="1" indent="-533400">
              <a:lnSpc>
                <a:spcPct val="90000"/>
              </a:lnSpc>
              <a:buFont typeface="Wingdings" pitchFamily="2" charset="2"/>
              <a:buChar char="§"/>
            </a:pPr>
            <a:r>
              <a:rPr lang="en-US" dirty="0"/>
              <a:t>Genesis 49:1 – </a:t>
            </a:r>
            <a:r>
              <a:rPr lang="en-US" dirty="0" smtClean="0"/>
              <a:t>27</a:t>
            </a:r>
            <a:endParaRPr lang="en-US" dirty="0"/>
          </a:p>
        </p:txBody>
      </p:sp>
    </p:spTree>
    <p:extLst>
      <p:ext uri="{BB962C8B-B14F-4D97-AF65-F5344CB8AC3E}">
        <p14:creationId xmlns:p14="http://schemas.microsoft.com/office/powerpoint/2010/main" val="34750090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4339" name="Rectangle 3"/>
          <p:cNvSpPr>
            <a:spLocks noGrp="1" noChangeArrowheads="1"/>
          </p:cNvSpPr>
          <p:nvPr>
            <p:ph type="body" idx="1"/>
          </p:nvPr>
        </p:nvSpPr>
        <p:spPr>
          <a:xfrm>
            <a:off x="2133600" y="1600200"/>
            <a:ext cx="6908800" cy="4525963"/>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r>
              <a:rPr lang="en-US" b="1" i="1" dirty="0" smtClean="0"/>
              <a:t>Special </a:t>
            </a:r>
            <a:r>
              <a:rPr lang="en-US" b="1" i="1" dirty="0"/>
              <a:t>promise given to Judah </a:t>
            </a:r>
          </a:p>
          <a:p>
            <a:pPr marL="990600" lvl="1" indent="-533400">
              <a:lnSpc>
                <a:spcPct val="90000"/>
              </a:lnSpc>
              <a:buFont typeface="Wingdings" pitchFamily="2" charset="2"/>
              <a:buChar char="§"/>
            </a:pPr>
            <a:r>
              <a:rPr lang="en-US" dirty="0"/>
              <a:t>Genesis 49:9 – </a:t>
            </a:r>
            <a:r>
              <a:rPr lang="en-US" dirty="0" smtClean="0"/>
              <a:t>12</a:t>
            </a:r>
          </a:p>
          <a:p>
            <a:pPr marL="990600" lvl="1" indent="-533400">
              <a:lnSpc>
                <a:spcPct val="90000"/>
              </a:lnSpc>
              <a:buFont typeface="Wingdings" pitchFamily="2" charset="2"/>
              <a:buChar char="§"/>
            </a:pPr>
            <a:endParaRPr lang="en-US" u="sng" dirty="0" smtClean="0"/>
          </a:p>
          <a:p>
            <a:pPr marL="990600" lvl="1" indent="-533400">
              <a:lnSpc>
                <a:spcPct val="90000"/>
              </a:lnSpc>
              <a:buFont typeface="Wingdings" pitchFamily="2" charset="2"/>
              <a:buChar char="§"/>
            </a:pPr>
            <a:r>
              <a:rPr lang="en-US" dirty="0" smtClean="0"/>
              <a:t>Lawgiver</a:t>
            </a:r>
          </a:p>
          <a:p>
            <a:pPr marL="990600" lvl="1" indent="-533400">
              <a:lnSpc>
                <a:spcPct val="90000"/>
              </a:lnSpc>
              <a:buFont typeface="Wingdings" pitchFamily="2" charset="2"/>
              <a:buChar char="§"/>
            </a:pPr>
            <a:r>
              <a:rPr lang="en-US" dirty="0" smtClean="0"/>
              <a:t>Shiloh</a:t>
            </a:r>
          </a:p>
          <a:p>
            <a:pPr marL="990600" lvl="1" indent="-533400">
              <a:lnSpc>
                <a:spcPct val="90000"/>
              </a:lnSpc>
              <a:buFont typeface="Wingdings" pitchFamily="2" charset="2"/>
              <a:buChar char="§"/>
            </a:pPr>
            <a:r>
              <a:rPr lang="en-US" dirty="0" smtClean="0"/>
              <a:t>To Him the obedience of the people</a:t>
            </a:r>
          </a:p>
          <a:p>
            <a:pPr marL="990600" lvl="1" indent="-533400">
              <a:lnSpc>
                <a:spcPct val="90000"/>
              </a:lnSpc>
              <a:buFont typeface="Wingdings" pitchFamily="2" charset="2"/>
              <a:buChar char="§"/>
            </a:pPr>
            <a:r>
              <a:rPr lang="en-US" dirty="0" smtClean="0"/>
              <a:t>On a donkey’s colt</a:t>
            </a:r>
          </a:p>
          <a:p>
            <a:pPr marL="990600" lvl="1" indent="-533400">
              <a:lnSpc>
                <a:spcPct val="90000"/>
              </a:lnSpc>
              <a:buFont typeface="Wingdings" pitchFamily="2" charset="2"/>
              <a:buChar char="§"/>
            </a:pPr>
            <a:r>
              <a:rPr lang="en-US" dirty="0" smtClean="0"/>
              <a:t>Garments washed in the blood of grapes</a:t>
            </a:r>
          </a:p>
          <a:p>
            <a:pPr marL="1390650" lvl="2" indent="-533400">
              <a:lnSpc>
                <a:spcPct val="90000"/>
              </a:lnSpc>
              <a:buFont typeface="Wingdings" pitchFamily="2" charset="2"/>
              <a:buChar char="§"/>
            </a:pPr>
            <a:endParaRPr 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704478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4339" name="Rectangle 3"/>
          <p:cNvSpPr>
            <a:spLocks noGrp="1" noChangeArrowheads="1"/>
          </p:cNvSpPr>
          <p:nvPr>
            <p:ph type="body" idx="1"/>
          </p:nvPr>
        </p:nvSpPr>
        <p:spPr>
          <a:xfrm>
            <a:off x="2133600" y="1600200"/>
            <a:ext cx="6908800" cy="4525963"/>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r>
              <a:rPr lang="en-US" b="1" i="1" dirty="0" smtClean="0"/>
              <a:t>The </a:t>
            </a:r>
            <a:r>
              <a:rPr lang="en-US" b="1" i="1" dirty="0"/>
              <a:t>Israelites increase greatly in number in Egypt</a:t>
            </a:r>
          </a:p>
          <a:p>
            <a:pPr marL="990600" lvl="1" indent="-533400">
              <a:lnSpc>
                <a:spcPct val="90000"/>
              </a:lnSpc>
              <a:buFont typeface="Wingdings" pitchFamily="2" charset="2"/>
              <a:buChar char="§"/>
            </a:pPr>
            <a:r>
              <a:rPr lang="en-US" dirty="0"/>
              <a:t>Exodus </a:t>
            </a:r>
            <a:r>
              <a:rPr lang="en-US" dirty="0" smtClean="0"/>
              <a:t>1</a:t>
            </a:r>
          </a:p>
          <a:p>
            <a:pPr marL="990600" lvl="1" indent="-533400">
              <a:lnSpc>
                <a:spcPct val="90000"/>
              </a:lnSpc>
              <a:buFont typeface="Wingdings" pitchFamily="2" charset="2"/>
              <a:buChar char="§"/>
            </a:pPr>
            <a:r>
              <a:rPr lang="en-US" dirty="0" smtClean="0"/>
              <a:t>Exodus 12:37</a:t>
            </a:r>
          </a:p>
          <a:p>
            <a:pPr marL="990600" lvl="1" indent="-533400">
              <a:lnSpc>
                <a:spcPct val="90000"/>
              </a:lnSpc>
              <a:buFont typeface="Wingdings" pitchFamily="2" charset="2"/>
              <a:buChar char="§"/>
            </a:pPr>
            <a:endParaRPr lang="en-US" dirty="0"/>
          </a:p>
          <a:p>
            <a:pPr marL="990600" lvl="1" indent="-533400">
              <a:lnSpc>
                <a:spcPct val="90000"/>
              </a:lnSpc>
              <a:buFont typeface="Wingdings" pitchFamily="2" charset="2"/>
              <a:buChar char="§"/>
            </a:pPr>
            <a:r>
              <a:rPr lang="en-US" dirty="0" smtClean="0"/>
              <a:t>600,000 men plus women &amp; children</a:t>
            </a:r>
          </a:p>
          <a:p>
            <a:pPr marL="990600" lvl="1" indent="-533400">
              <a:lnSpc>
                <a:spcPct val="90000"/>
              </a:lnSpc>
              <a:buFont typeface="Wingdings" pitchFamily="2" charset="2"/>
              <a:buChar char="§"/>
            </a:pPr>
            <a:endParaRPr lang="en-US" sz="2400" dirty="0" smtClean="0"/>
          </a:p>
          <a:p>
            <a:pPr marL="857250" lvl="2" indent="0">
              <a:lnSpc>
                <a:spcPct val="90000"/>
              </a:lnSpc>
              <a:buNone/>
            </a:pPr>
            <a:endParaRPr lang="en-US" sz="2000" dirty="0"/>
          </a:p>
        </p:txBody>
      </p:sp>
    </p:spTree>
    <p:extLst>
      <p:ext uri="{BB962C8B-B14F-4D97-AF65-F5344CB8AC3E}">
        <p14:creationId xmlns:p14="http://schemas.microsoft.com/office/powerpoint/2010/main" val="15777152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5363"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endParaRPr lang="en-US" sz="2800" b="1" i="1" dirty="0"/>
          </a:p>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r>
              <a:rPr lang="en-US" b="1" i="1" dirty="0" smtClean="0"/>
              <a:t>The </a:t>
            </a:r>
            <a:r>
              <a:rPr lang="en-US" b="1" i="1" dirty="0"/>
              <a:t>new Pharaoh </a:t>
            </a:r>
            <a:r>
              <a:rPr lang="en-US" b="1" i="1" dirty="0" smtClean="0"/>
              <a:t>enslaves them</a:t>
            </a:r>
            <a:endParaRPr lang="en-US" b="1" i="1" dirty="0"/>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Exodus 1</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5363"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endParaRPr lang="en-US" sz="2800" b="1" i="1" dirty="0"/>
          </a:p>
          <a:p>
            <a:pPr marL="609600" indent="-609600">
              <a:lnSpc>
                <a:spcPct val="80000"/>
              </a:lnSpc>
              <a:buFont typeface="Wingdings" pitchFamily="2" charset="2"/>
              <a:buChar char="§"/>
            </a:pPr>
            <a:r>
              <a:rPr lang="en-US" b="1" i="1" dirty="0" smtClean="0"/>
              <a:t>Moses </a:t>
            </a:r>
            <a:r>
              <a:rPr lang="en-US" b="1" i="1" dirty="0"/>
              <a:t>is born, becomes Pharaoh’s son, then flees Egypt</a:t>
            </a:r>
          </a:p>
          <a:p>
            <a:pPr marL="990600" lvl="1" indent="-533400">
              <a:lnSpc>
                <a:spcPct val="80000"/>
              </a:lnSpc>
              <a:buFont typeface="Wingdings" pitchFamily="2" charset="2"/>
              <a:buChar char="§"/>
            </a:pPr>
            <a:r>
              <a:rPr lang="en-US" dirty="0"/>
              <a:t>Exodus 2 – </a:t>
            </a:r>
            <a:r>
              <a:rPr lang="en-US" dirty="0" smtClean="0"/>
              <a:t>3</a:t>
            </a:r>
          </a:p>
          <a:p>
            <a:pPr marL="990600" lvl="1" indent="-533400">
              <a:lnSpc>
                <a:spcPct val="80000"/>
              </a:lnSpc>
              <a:buFont typeface="Wingdings" pitchFamily="2" charset="2"/>
              <a:buChar char="§"/>
            </a:pPr>
            <a:r>
              <a:rPr lang="en-US" dirty="0" smtClean="0"/>
              <a:t>Hebrews 11:23</a:t>
            </a:r>
          </a:p>
          <a:p>
            <a:pPr marL="990600" lvl="1" indent="-533400">
              <a:lnSpc>
                <a:spcPct val="80000"/>
              </a:lnSpc>
              <a:buFont typeface="Wingdings" pitchFamily="2" charset="2"/>
              <a:buChar char="§"/>
            </a:pPr>
            <a:endParaRPr lang="en-US" dirty="0"/>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About </a:t>
            </a:r>
            <a:r>
              <a:rPr lang="en-US" dirty="0" smtClean="0"/>
              <a:t>1565 </a:t>
            </a:r>
            <a:r>
              <a:rPr lang="en-US" dirty="0" smtClean="0"/>
              <a:t>to </a:t>
            </a:r>
            <a:r>
              <a:rPr lang="en-US" dirty="0" smtClean="0"/>
              <a:t>1525 </a:t>
            </a:r>
            <a:r>
              <a:rPr lang="en-US" dirty="0" smtClean="0"/>
              <a:t>B.C.</a:t>
            </a:r>
            <a:endParaRPr lang="en-US" b="1" dirty="0"/>
          </a:p>
        </p:txBody>
      </p:sp>
    </p:spTree>
    <p:extLst>
      <p:ext uri="{BB962C8B-B14F-4D97-AF65-F5344CB8AC3E}">
        <p14:creationId xmlns:p14="http://schemas.microsoft.com/office/powerpoint/2010/main" val="1182795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5363"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endParaRPr lang="en-US" sz="2800" b="1" i="1" dirty="0"/>
          </a:p>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r>
              <a:rPr lang="en-US" b="1" i="1" dirty="0" smtClean="0"/>
              <a:t>He </a:t>
            </a:r>
            <a:r>
              <a:rPr lang="en-US" b="1" i="1" dirty="0"/>
              <a:t>is called </a:t>
            </a:r>
            <a:r>
              <a:rPr lang="en-US" b="1" i="1" dirty="0" smtClean="0"/>
              <a:t>by </a:t>
            </a:r>
            <a:r>
              <a:rPr lang="en-US" b="1" i="1" dirty="0"/>
              <a:t>God to lead them out of Egypt</a:t>
            </a:r>
          </a:p>
          <a:p>
            <a:pPr marL="990600" lvl="1" indent="-533400">
              <a:lnSpc>
                <a:spcPct val="80000"/>
              </a:lnSpc>
              <a:buFont typeface="Wingdings" pitchFamily="2" charset="2"/>
              <a:buChar char="§"/>
            </a:pPr>
            <a:r>
              <a:rPr lang="en-US" dirty="0"/>
              <a:t>Exodus 4 </a:t>
            </a:r>
            <a:endParaRPr lang="en-US" dirty="0" smtClean="0"/>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About 1445 B.C.</a:t>
            </a:r>
            <a:endParaRPr lang="en-US" b="1" dirty="0"/>
          </a:p>
        </p:txBody>
      </p:sp>
    </p:spTree>
    <p:extLst>
      <p:ext uri="{BB962C8B-B14F-4D97-AF65-F5344CB8AC3E}">
        <p14:creationId xmlns:p14="http://schemas.microsoft.com/office/powerpoint/2010/main" val="139073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r>
              <a:rPr lang="en-US" sz="5400" b="1" i="1" dirty="0" smtClean="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David" pitchFamily="34" charset="-79"/>
              <a:cs typeface="David" pitchFamily="34" charset="-79"/>
            </a:endParaRPr>
          </a:p>
        </p:txBody>
      </p:sp>
      <p:sp>
        <p:nvSpPr>
          <p:cNvPr id="2" name="Subtitle 1"/>
          <p:cNvSpPr>
            <a:spLocks noGrp="1"/>
          </p:cNvSpPr>
          <p:nvPr>
            <p:ph type="subTitle" idx="1"/>
          </p:nvPr>
        </p:nvSpPr>
        <p:spPr>
          <a:xfrm>
            <a:off x="2209800" y="2819400"/>
            <a:ext cx="6400800" cy="3124200"/>
          </a:xfrm>
        </p:spPr>
        <p:txBody>
          <a:bodyPr/>
          <a:lstStyle/>
          <a:p>
            <a:r>
              <a:rPr lang="en-US" sz="2400" b="1" i="1" dirty="0" smtClean="0"/>
              <a:t>Written by 40 men over 1500 plus years.</a:t>
            </a:r>
          </a:p>
          <a:p>
            <a:r>
              <a:rPr lang="en-US" sz="2400" b="1" i="1" dirty="0" smtClean="0"/>
              <a:t>One theme.</a:t>
            </a:r>
          </a:p>
          <a:p>
            <a:r>
              <a:rPr lang="en-US" sz="2400" b="1" i="1" dirty="0" smtClean="0"/>
              <a:t>One true Author.</a:t>
            </a:r>
          </a:p>
          <a:p>
            <a:r>
              <a:rPr lang="en-US" sz="2400" b="1" i="1" dirty="0" smtClean="0"/>
              <a:t>Old written for our learning. </a:t>
            </a:r>
            <a:r>
              <a:rPr lang="en-US" sz="2400" b="1" i="1" u="sng" dirty="0" smtClean="0"/>
              <a:t>Romans 15:4</a:t>
            </a:r>
          </a:p>
          <a:p>
            <a:r>
              <a:rPr lang="en-US" sz="2400" b="1" i="1" dirty="0" smtClean="0"/>
              <a:t>New written for our obedience.</a:t>
            </a:r>
          </a:p>
          <a:p>
            <a:r>
              <a:rPr lang="en-US" sz="2400" b="1" i="1" dirty="0" smtClean="0"/>
              <a:t>Old is the New concealed.  </a:t>
            </a:r>
            <a:r>
              <a:rPr lang="en-US" sz="2400" b="1" i="1" u="sng" dirty="0" smtClean="0"/>
              <a:t>1 Peter 1:10-11</a:t>
            </a:r>
          </a:p>
          <a:p>
            <a:r>
              <a:rPr lang="en-US" sz="2400" b="1" i="1" dirty="0" smtClean="0"/>
              <a:t>New is the Old revealed.  </a:t>
            </a:r>
            <a:r>
              <a:rPr lang="en-US" sz="2400" b="1" i="1" u="sng" dirty="0" smtClean="0"/>
              <a:t>Ephesians 3:5</a:t>
            </a:r>
          </a:p>
          <a:p>
            <a:endParaRPr lang="en-US" dirty="0"/>
          </a:p>
        </p:txBody>
      </p:sp>
    </p:spTree>
    <p:extLst>
      <p:ext uri="{BB962C8B-B14F-4D97-AF65-F5344CB8AC3E}">
        <p14:creationId xmlns:p14="http://schemas.microsoft.com/office/powerpoint/2010/main" val="298433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5363"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endParaRPr lang="en-US" sz="2800" b="1" i="1" dirty="0"/>
          </a:p>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r>
              <a:rPr lang="en-US" b="1" i="1" dirty="0" smtClean="0"/>
              <a:t>The </a:t>
            </a:r>
            <a:r>
              <a:rPr lang="en-US" b="1" i="1" dirty="0"/>
              <a:t>10 Plagues</a:t>
            </a:r>
          </a:p>
          <a:p>
            <a:pPr marL="990600" lvl="1" indent="-533400">
              <a:lnSpc>
                <a:spcPct val="80000"/>
              </a:lnSpc>
              <a:buFont typeface="Wingdings" pitchFamily="2" charset="2"/>
              <a:buChar char="§"/>
            </a:pPr>
            <a:r>
              <a:rPr lang="en-US" dirty="0"/>
              <a:t>Exodus 5 – </a:t>
            </a:r>
            <a:r>
              <a:rPr lang="en-US" dirty="0" smtClean="0"/>
              <a:t>11</a:t>
            </a:r>
          </a:p>
          <a:p>
            <a:pPr marL="990600" lvl="1" indent="-533400">
              <a:lnSpc>
                <a:spcPct val="80000"/>
              </a:lnSpc>
              <a:buFont typeface="Wingdings" pitchFamily="2" charset="2"/>
              <a:buChar char="§"/>
            </a:pPr>
            <a:r>
              <a:rPr lang="en-US" dirty="0" smtClean="0"/>
              <a:t>Romans 9:17</a:t>
            </a:r>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Pharaoh raised up for that very purpose</a:t>
            </a:r>
            <a:endParaRPr lang="en-US" dirty="0"/>
          </a:p>
        </p:txBody>
      </p:sp>
    </p:spTree>
    <p:extLst>
      <p:ext uri="{BB962C8B-B14F-4D97-AF65-F5344CB8AC3E}">
        <p14:creationId xmlns:p14="http://schemas.microsoft.com/office/powerpoint/2010/main" val="24274331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6387"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b="1" i="1" dirty="0" smtClean="0"/>
          </a:p>
          <a:p>
            <a:pPr marL="609600" indent="-609600">
              <a:lnSpc>
                <a:spcPct val="80000"/>
              </a:lnSpc>
              <a:buFont typeface="Wingdings" pitchFamily="2" charset="2"/>
              <a:buChar char="§"/>
            </a:pPr>
            <a:r>
              <a:rPr lang="en-US" b="1" i="1" dirty="0" smtClean="0"/>
              <a:t>Passover </a:t>
            </a:r>
            <a:r>
              <a:rPr lang="en-US" b="1" i="1" dirty="0"/>
              <a:t>celebrated</a:t>
            </a:r>
          </a:p>
          <a:p>
            <a:pPr marL="990600" lvl="1" indent="-533400">
              <a:lnSpc>
                <a:spcPct val="80000"/>
              </a:lnSpc>
              <a:buFont typeface="Wingdings" pitchFamily="2" charset="2"/>
              <a:buChar char="§"/>
            </a:pPr>
            <a:r>
              <a:rPr lang="en-US" dirty="0"/>
              <a:t>Exodus </a:t>
            </a:r>
            <a:r>
              <a:rPr lang="en-US" dirty="0" smtClean="0"/>
              <a:t>12</a:t>
            </a:r>
          </a:p>
          <a:p>
            <a:pPr marL="990600" lvl="1" indent="-533400">
              <a:lnSpc>
                <a:spcPct val="80000"/>
              </a:lnSpc>
              <a:buFont typeface="Wingdings" pitchFamily="2" charset="2"/>
              <a:buChar char="§"/>
            </a:pPr>
            <a:r>
              <a:rPr lang="en-US" dirty="0" smtClean="0"/>
              <a:t>1 Corinthians 5:7</a:t>
            </a:r>
          </a:p>
          <a:p>
            <a:pPr marL="990600" lvl="1" indent="-533400">
              <a:lnSpc>
                <a:spcPct val="80000"/>
              </a:lnSpc>
              <a:buFont typeface="Wingdings" pitchFamily="2" charset="2"/>
              <a:buChar char="§"/>
            </a:pPr>
            <a:endParaRPr lang="en-US" dirty="0"/>
          </a:p>
          <a:p>
            <a:pPr marL="990600" lvl="1" indent="-533400">
              <a:lnSpc>
                <a:spcPct val="80000"/>
              </a:lnSpc>
              <a:buFont typeface="Wingdings" pitchFamily="2" charset="2"/>
              <a:buChar char="§"/>
            </a:pPr>
            <a:r>
              <a:rPr lang="en-US" dirty="0" smtClean="0"/>
              <a:t>Unleavened bread</a:t>
            </a:r>
          </a:p>
          <a:p>
            <a:pPr marL="990600" lvl="1" indent="-533400">
              <a:lnSpc>
                <a:spcPct val="80000"/>
              </a:lnSpc>
              <a:buFont typeface="Wingdings" pitchFamily="2" charset="2"/>
              <a:buChar char="§"/>
            </a:pPr>
            <a:r>
              <a:rPr lang="en-US" dirty="0" smtClean="0"/>
              <a:t>No leaven allowed</a:t>
            </a:r>
          </a:p>
          <a:p>
            <a:pPr marL="990600" lvl="1" indent="-533400">
              <a:lnSpc>
                <a:spcPct val="80000"/>
              </a:lnSpc>
              <a:buFont typeface="Wingdings" pitchFamily="2" charset="2"/>
              <a:buChar char="§"/>
            </a:pPr>
            <a:r>
              <a:rPr lang="en-US" dirty="0" smtClean="0"/>
              <a:t>Lamb killed &amp; blood put on the doorpost</a:t>
            </a:r>
          </a:p>
          <a:p>
            <a:pPr marL="990600" lvl="1" indent="-533400">
              <a:lnSpc>
                <a:spcPct val="80000"/>
              </a:lnSpc>
              <a:buFont typeface="Wingdings" pitchFamily="2" charset="2"/>
              <a:buChar char="§"/>
            </a:pPr>
            <a:r>
              <a:rPr lang="en-US" dirty="0" smtClean="0"/>
              <a:t>Christ – our Passover</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6387"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b="1" i="1" dirty="0" smtClean="0"/>
          </a:p>
          <a:p>
            <a:pPr marL="609600" indent="-609600">
              <a:lnSpc>
                <a:spcPct val="80000"/>
              </a:lnSpc>
              <a:buFont typeface="Wingdings" pitchFamily="2" charset="2"/>
              <a:buChar char="§"/>
            </a:pPr>
            <a:r>
              <a:rPr lang="en-US" b="1" i="1" dirty="0" smtClean="0"/>
              <a:t>Israel’s </a:t>
            </a:r>
            <a:r>
              <a:rPr lang="en-US" b="1" i="1" dirty="0"/>
              <a:t>release</a:t>
            </a:r>
          </a:p>
          <a:p>
            <a:pPr marL="990600" lvl="1" indent="-533400">
              <a:lnSpc>
                <a:spcPct val="80000"/>
              </a:lnSpc>
              <a:buFont typeface="Wingdings" pitchFamily="2" charset="2"/>
              <a:buChar char="§"/>
            </a:pPr>
            <a:r>
              <a:rPr lang="en-US" dirty="0"/>
              <a:t>Exodus 13 – </a:t>
            </a:r>
            <a:r>
              <a:rPr lang="en-US" dirty="0" smtClean="0"/>
              <a:t>14</a:t>
            </a:r>
          </a:p>
          <a:p>
            <a:pPr marL="990600" lvl="1" indent="-533400">
              <a:lnSpc>
                <a:spcPct val="80000"/>
              </a:lnSpc>
              <a:buFont typeface="Wingdings" pitchFamily="2" charset="2"/>
              <a:buChar char="§"/>
            </a:pPr>
            <a:r>
              <a:rPr lang="en-US" dirty="0" smtClean="0"/>
              <a:t>1 Corinthians 10:1 - 4</a:t>
            </a:r>
          </a:p>
          <a:p>
            <a:pPr marL="990600" lvl="1" indent="-533400">
              <a:lnSpc>
                <a:spcPct val="80000"/>
              </a:lnSpc>
              <a:buFont typeface="Wingdings" pitchFamily="2" charset="2"/>
              <a:buChar char="§"/>
            </a:pPr>
            <a:endParaRPr lang="en-US" dirty="0"/>
          </a:p>
          <a:p>
            <a:pPr marL="990600" lvl="1" indent="-533400">
              <a:lnSpc>
                <a:spcPct val="80000"/>
              </a:lnSpc>
              <a:buFont typeface="Wingdings" pitchFamily="2" charset="2"/>
              <a:buChar char="§"/>
            </a:pPr>
            <a:r>
              <a:rPr lang="en-US" dirty="0" smtClean="0"/>
              <a:t>Rock that followed was Christ</a:t>
            </a:r>
          </a:p>
          <a:p>
            <a:pPr marL="990600" lvl="1" indent="-533400">
              <a:lnSpc>
                <a:spcPct val="80000"/>
              </a:lnSpc>
              <a:buFont typeface="Wingdings" pitchFamily="2" charset="2"/>
              <a:buChar char="§"/>
            </a:pPr>
            <a:r>
              <a:rPr lang="en-US" dirty="0" smtClean="0"/>
              <a:t>Israel saved by water</a:t>
            </a:r>
          </a:p>
          <a:p>
            <a:pPr marL="990600" lvl="1" indent="-533400">
              <a:lnSpc>
                <a:spcPct val="80000"/>
              </a:lnSpc>
              <a:buFont typeface="Wingdings" pitchFamily="2" charset="2"/>
              <a:buChar char="§"/>
            </a:pPr>
            <a:r>
              <a:rPr lang="en-US" dirty="0" smtClean="0"/>
              <a:t>Pharaoh &amp; army killed by water</a:t>
            </a:r>
            <a:endParaRPr lang="en-US" dirty="0"/>
          </a:p>
        </p:txBody>
      </p:sp>
    </p:spTree>
    <p:extLst>
      <p:ext uri="{BB962C8B-B14F-4D97-AF65-F5344CB8AC3E}">
        <p14:creationId xmlns:p14="http://schemas.microsoft.com/office/powerpoint/2010/main" val="28438268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6387"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b="1" i="1" dirty="0" smtClean="0"/>
          </a:p>
          <a:p>
            <a:pPr marL="609600" indent="-609600">
              <a:lnSpc>
                <a:spcPct val="80000"/>
              </a:lnSpc>
              <a:buFont typeface="Wingdings" pitchFamily="2" charset="2"/>
              <a:buChar char="§"/>
            </a:pPr>
            <a:endParaRPr lang="en-US" b="1" i="1" dirty="0"/>
          </a:p>
          <a:p>
            <a:pPr marL="609600" indent="-609600">
              <a:lnSpc>
                <a:spcPct val="80000"/>
              </a:lnSpc>
              <a:buFont typeface="Wingdings" pitchFamily="2" charset="2"/>
              <a:buChar char="§"/>
            </a:pPr>
            <a:r>
              <a:rPr lang="en-US" b="1" i="1" dirty="0" smtClean="0"/>
              <a:t>Law </a:t>
            </a:r>
            <a:r>
              <a:rPr lang="en-US" b="1" i="1" dirty="0"/>
              <a:t>given through Moses</a:t>
            </a:r>
          </a:p>
          <a:p>
            <a:pPr marL="990600" lvl="1" indent="-533400">
              <a:lnSpc>
                <a:spcPct val="80000"/>
              </a:lnSpc>
              <a:buFont typeface="Wingdings" pitchFamily="2" charset="2"/>
              <a:buChar char="§"/>
            </a:pPr>
            <a:r>
              <a:rPr lang="en-US" dirty="0"/>
              <a:t>Exodus 20 – Leviticus </a:t>
            </a:r>
            <a:endParaRPr lang="en-US" dirty="0" smtClean="0"/>
          </a:p>
          <a:p>
            <a:pPr marL="990600" lvl="1" indent="-533400">
              <a:lnSpc>
                <a:spcPct val="90000"/>
              </a:lnSpc>
              <a:buFont typeface="Wingdings" pitchFamily="2" charset="2"/>
              <a:buChar char="§"/>
            </a:pPr>
            <a:r>
              <a:rPr lang="en-US" dirty="0"/>
              <a:t>Galatians 3:17</a:t>
            </a:r>
          </a:p>
          <a:p>
            <a:pPr marL="990600" lvl="1" indent="-533400">
              <a:lnSpc>
                <a:spcPct val="90000"/>
              </a:lnSpc>
              <a:buFont typeface="Wingdings" pitchFamily="2" charset="2"/>
              <a:buChar char="§"/>
            </a:pPr>
            <a:endParaRPr lang="en-US" dirty="0" smtClean="0"/>
          </a:p>
          <a:p>
            <a:pPr marL="990600" lvl="1" indent="-533400">
              <a:lnSpc>
                <a:spcPct val="90000"/>
              </a:lnSpc>
              <a:buFont typeface="Wingdings" pitchFamily="2" charset="2"/>
              <a:buChar char="§"/>
            </a:pPr>
            <a:r>
              <a:rPr lang="en-US" dirty="0" smtClean="0"/>
              <a:t>430 </a:t>
            </a:r>
            <a:r>
              <a:rPr lang="en-US" dirty="0"/>
              <a:t>years </a:t>
            </a:r>
            <a:r>
              <a:rPr lang="en-US" dirty="0" smtClean="0"/>
              <a:t>after promise to Abram</a:t>
            </a:r>
            <a:endParaRPr lang="en-US" dirty="0"/>
          </a:p>
          <a:p>
            <a:pPr marL="990600" lvl="1" indent="-533400">
              <a:lnSpc>
                <a:spcPct val="80000"/>
              </a:lnSpc>
              <a:buFont typeface="Wingdings" pitchFamily="2" charset="2"/>
              <a:buChar char="§"/>
            </a:pPr>
            <a:endParaRPr lang="en-US" dirty="0"/>
          </a:p>
        </p:txBody>
      </p:sp>
    </p:spTree>
    <p:extLst>
      <p:ext uri="{BB962C8B-B14F-4D97-AF65-F5344CB8AC3E}">
        <p14:creationId xmlns:p14="http://schemas.microsoft.com/office/powerpoint/2010/main" val="32540290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6387" name="Rectangle 3"/>
          <p:cNvSpPr>
            <a:spLocks noGrp="1" noChangeArrowheads="1"/>
          </p:cNvSpPr>
          <p:nvPr>
            <p:ph type="body" idx="1"/>
          </p:nvPr>
        </p:nvSpPr>
        <p:spPr>
          <a:xfrm>
            <a:off x="2133600" y="1600200"/>
            <a:ext cx="6908800" cy="4525963"/>
          </a:xfrm>
        </p:spPr>
        <p:txBody>
          <a:bodyPr/>
          <a:lstStyle/>
          <a:p>
            <a:pPr marL="990600" lvl="1" indent="-533400">
              <a:lnSpc>
                <a:spcPct val="80000"/>
              </a:lnSpc>
              <a:buFont typeface="Wingdings" pitchFamily="2" charset="2"/>
              <a:buChar char="§"/>
            </a:pPr>
            <a:endParaRPr lang="en-US" dirty="0"/>
          </a:p>
          <a:p>
            <a:pPr marL="609600" indent="-609600">
              <a:lnSpc>
                <a:spcPct val="80000"/>
              </a:lnSpc>
              <a:buFont typeface="Wingdings" pitchFamily="2" charset="2"/>
              <a:buChar char="§"/>
            </a:pPr>
            <a:endParaRPr lang="en-US" b="1" i="1" dirty="0" smtClean="0"/>
          </a:p>
          <a:p>
            <a:pPr marL="609600" indent="-609600">
              <a:lnSpc>
                <a:spcPct val="80000"/>
              </a:lnSpc>
              <a:buFont typeface="Wingdings" pitchFamily="2" charset="2"/>
              <a:buChar char="§"/>
            </a:pPr>
            <a:r>
              <a:rPr lang="en-US" b="1" i="1" dirty="0" smtClean="0"/>
              <a:t>They </a:t>
            </a:r>
            <a:r>
              <a:rPr lang="en-US" b="1" i="1" dirty="0"/>
              <a:t>get to Canaan, send in </a:t>
            </a:r>
            <a:r>
              <a:rPr lang="en-US" b="1" i="1" dirty="0" smtClean="0"/>
              <a:t>spies</a:t>
            </a:r>
            <a:r>
              <a:rPr lang="en-US" b="1" i="1" dirty="0"/>
              <a:t>, but </a:t>
            </a:r>
            <a:r>
              <a:rPr lang="en-US" b="1" i="1" dirty="0" smtClean="0"/>
              <a:t>then refuse </a:t>
            </a:r>
            <a:r>
              <a:rPr lang="en-US" b="1" i="1" dirty="0"/>
              <a:t>to take the land</a:t>
            </a:r>
          </a:p>
          <a:p>
            <a:pPr marL="990600" lvl="1" indent="-533400">
              <a:lnSpc>
                <a:spcPct val="80000"/>
              </a:lnSpc>
              <a:buFont typeface="Wingdings" pitchFamily="2" charset="2"/>
              <a:buChar char="§"/>
            </a:pPr>
            <a:r>
              <a:rPr lang="en-US" dirty="0"/>
              <a:t>Numbers 13 – </a:t>
            </a:r>
            <a:r>
              <a:rPr lang="en-US" dirty="0" smtClean="0"/>
              <a:t>14</a:t>
            </a:r>
          </a:p>
          <a:p>
            <a:pPr marL="990600" lvl="1" indent="-533400">
              <a:lnSpc>
                <a:spcPct val="80000"/>
              </a:lnSpc>
              <a:buFont typeface="Wingdings" pitchFamily="2" charset="2"/>
              <a:buChar char="§"/>
            </a:pPr>
            <a:endParaRPr lang="en-US" sz="2400" dirty="0"/>
          </a:p>
          <a:p>
            <a:pPr marL="990600" lvl="1" indent="-533400">
              <a:lnSpc>
                <a:spcPct val="80000"/>
              </a:lnSpc>
              <a:buFont typeface="Wingdings" pitchFamily="2" charset="2"/>
              <a:buChar char="§"/>
            </a:pPr>
            <a:r>
              <a:rPr lang="en-US" dirty="0" smtClean="0"/>
              <a:t>Lack of faith - Sin</a:t>
            </a:r>
            <a:endParaRPr lang="en-US" dirty="0"/>
          </a:p>
        </p:txBody>
      </p:sp>
    </p:spTree>
    <p:extLst>
      <p:ext uri="{BB962C8B-B14F-4D97-AF65-F5344CB8AC3E}">
        <p14:creationId xmlns:p14="http://schemas.microsoft.com/office/powerpoint/2010/main" val="38178008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7411" name="Rectangle 3"/>
          <p:cNvSpPr>
            <a:spLocks noGrp="1" noChangeArrowheads="1"/>
          </p:cNvSpPr>
          <p:nvPr>
            <p:ph type="body" idx="1"/>
          </p:nvPr>
        </p:nvSpPr>
        <p:spPr>
          <a:xfrm>
            <a:off x="2514600" y="1600200"/>
            <a:ext cx="6527800" cy="4953000"/>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r>
              <a:rPr lang="en-US" b="1" i="1" dirty="0" smtClean="0"/>
              <a:t>Moses </a:t>
            </a:r>
            <a:r>
              <a:rPr lang="en-US" b="1" i="1" dirty="0"/>
              <a:t>tells about a coming Prophet everyone </a:t>
            </a:r>
            <a:r>
              <a:rPr lang="en-US" b="1" i="1" dirty="0" smtClean="0"/>
              <a:t>should hear *</a:t>
            </a:r>
            <a:endParaRPr lang="en-US" b="1" i="1" dirty="0"/>
          </a:p>
          <a:p>
            <a:pPr marL="990600" lvl="1" indent="-533400">
              <a:lnSpc>
                <a:spcPct val="90000"/>
              </a:lnSpc>
              <a:buFont typeface="Wingdings" pitchFamily="2" charset="2"/>
              <a:buChar char="§"/>
            </a:pPr>
            <a:r>
              <a:rPr lang="en-US" dirty="0"/>
              <a:t>Deuteronomy 18:15 </a:t>
            </a:r>
            <a:r>
              <a:rPr lang="en-US" dirty="0" smtClean="0"/>
              <a:t>– 19</a:t>
            </a:r>
          </a:p>
          <a:p>
            <a:pPr marL="990600" lvl="1" indent="-533400">
              <a:lnSpc>
                <a:spcPct val="90000"/>
              </a:lnSpc>
              <a:buFont typeface="Wingdings" pitchFamily="2" charset="2"/>
              <a:buChar char="§"/>
            </a:pPr>
            <a:r>
              <a:rPr lang="en-US" dirty="0" smtClean="0"/>
              <a:t>Hebrews 1:1-3</a:t>
            </a:r>
          </a:p>
          <a:p>
            <a:pPr marL="990600" lvl="1" indent="-533400">
              <a:lnSpc>
                <a:spcPct val="90000"/>
              </a:lnSpc>
              <a:buFont typeface="Wingdings" pitchFamily="2" charset="2"/>
              <a:buChar char="§"/>
            </a:pPr>
            <a:endParaRPr lang="en-US" dirty="0"/>
          </a:p>
          <a:p>
            <a:pPr marL="990600" lvl="1" indent="-533400">
              <a:lnSpc>
                <a:spcPct val="90000"/>
              </a:lnSpc>
              <a:buFont typeface="Wingdings" pitchFamily="2" charset="2"/>
              <a:buChar char="§"/>
            </a:pPr>
            <a:r>
              <a:rPr lang="en-US" dirty="0" smtClean="0"/>
              <a:t>From among the Jews</a:t>
            </a:r>
          </a:p>
          <a:p>
            <a:pPr marL="990600" lvl="1" indent="-533400">
              <a:lnSpc>
                <a:spcPct val="90000"/>
              </a:lnSpc>
              <a:buFont typeface="Wingdings" pitchFamily="2" charset="2"/>
              <a:buChar char="§"/>
            </a:pPr>
            <a:r>
              <a:rPr lang="en-US" dirty="0" smtClean="0"/>
              <a:t>Speaking for God</a:t>
            </a:r>
          </a:p>
          <a:p>
            <a:pPr marL="990600" lvl="1" indent="-533400">
              <a:lnSpc>
                <a:spcPct val="90000"/>
              </a:lnSpc>
              <a:buFont typeface="Wingdings" pitchFamily="2" charset="2"/>
              <a:buChar char="§"/>
            </a:pPr>
            <a:r>
              <a:rPr lang="en-US" dirty="0" smtClean="0"/>
              <a:t>Nonbelievers will answer to God</a:t>
            </a:r>
          </a:p>
          <a:p>
            <a:pPr marL="990600" lvl="1" indent="-533400">
              <a:lnSpc>
                <a:spcPct val="90000"/>
              </a:lnSpc>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7411" name="Rectangle 3"/>
          <p:cNvSpPr>
            <a:spLocks noGrp="1" noChangeArrowheads="1"/>
          </p:cNvSpPr>
          <p:nvPr>
            <p:ph type="body" idx="1"/>
          </p:nvPr>
        </p:nvSpPr>
        <p:spPr>
          <a:xfrm>
            <a:off x="2514600" y="1600200"/>
            <a:ext cx="6527800" cy="4953000"/>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r>
              <a:rPr lang="en-US" b="1" i="1" dirty="0" smtClean="0"/>
              <a:t>They </a:t>
            </a:r>
            <a:r>
              <a:rPr lang="en-US" b="1" i="1" dirty="0"/>
              <a:t>wander </a:t>
            </a:r>
            <a:r>
              <a:rPr lang="en-US" b="1" i="1" dirty="0" smtClean="0"/>
              <a:t>in </a:t>
            </a:r>
            <a:r>
              <a:rPr lang="en-US" b="1" i="1" dirty="0"/>
              <a:t>the </a:t>
            </a:r>
            <a:r>
              <a:rPr lang="en-US" b="1" i="1" dirty="0" smtClean="0"/>
              <a:t>wilderness for </a:t>
            </a:r>
            <a:r>
              <a:rPr lang="en-US" b="1" i="1" dirty="0"/>
              <a:t>forty years </a:t>
            </a:r>
          </a:p>
          <a:p>
            <a:pPr marL="990600" lvl="1" indent="-533400">
              <a:lnSpc>
                <a:spcPct val="90000"/>
              </a:lnSpc>
              <a:buFont typeface="Wingdings" pitchFamily="2" charset="2"/>
              <a:buChar char="§"/>
            </a:pPr>
            <a:r>
              <a:rPr lang="en-US" sz="2600" dirty="0"/>
              <a:t>Numbers 14:20 – </a:t>
            </a:r>
            <a:r>
              <a:rPr lang="en-US" sz="2600" dirty="0" smtClean="0"/>
              <a:t>Deuteronomy 33</a:t>
            </a:r>
          </a:p>
          <a:p>
            <a:pPr marL="990600" lvl="1" indent="-533400">
              <a:lnSpc>
                <a:spcPct val="90000"/>
              </a:lnSpc>
              <a:buFont typeface="Wingdings" pitchFamily="2" charset="2"/>
              <a:buChar char="§"/>
            </a:pPr>
            <a:endParaRPr lang="en-US" sz="2600" dirty="0"/>
          </a:p>
          <a:p>
            <a:pPr marL="990600" lvl="1" indent="-533400">
              <a:lnSpc>
                <a:spcPct val="90000"/>
              </a:lnSpc>
              <a:buFont typeface="Wingdings" pitchFamily="2" charset="2"/>
              <a:buChar char="§"/>
            </a:pPr>
            <a:r>
              <a:rPr lang="en-US" sz="2600" dirty="0" smtClean="0"/>
              <a:t>One year for every day they spent spying out the land</a:t>
            </a:r>
          </a:p>
          <a:p>
            <a:pPr marL="990600" lvl="1" indent="-533400">
              <a:lnSpc>
                <a:spcPct val="90000"/>
              </a:lnSpc>
              <a:buFont typeface="Wingdings" pitchFamily="2" charset="2"/>
              <a:buChar char="§"/>
            </a:pPr>
            <a:r>
              <a:rPr lang="en-US" sz="2600" dirty="0" smtClean="0"/>
              <a:t>All 20 and older will die except Joshua and Caleb</a:t>
            </a:r>
            <a:endParaRPr lang="en-US" sz="2600" dirty="0"/>
          </a:p>
        </p:txBody>
      </p:sp>
    </p:spTree>
    <p:extLst>
      <p:ext uri="{BB962C8B-B14F-4D97-AF65-F5344CB8AC3E}">
        <p14:creationId xmlns:p14="http://schemas.microsoft.com/office/powerpoint/2010/main" val="16412510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7411" name="Rectangle 3"/>
          <p:cNvSpPr>
            <a:spLocks noGrp="1" noChangeArrowheads="1"/>
          </p:cNvSpPr>
          <p:nvPr>
            <p:ph type="body" idx="1"/>
          </p:nvPr>
        </p:nvSpPr>
        <p:spPr>
          <a:xfrm>
            <a:off x="2514600" y="1600200"/>
            <a:ext cx="6527800" cy="4953000"/>
          </a:xfrm>
        </p:spPr>
        <p:txBody>
          <a:bodyPr/>
          <a:lstStyle/>
          <a:p>
            <a:pPr marL="609600" indent="-609600">
              <a:lnSpc>
                <a:spcPct val="90000"/>
              </a:lnSpc>
              <a:buFont typeface="Wingdings" pitchFamily="2" charset="2"/>
              <a:buChar char="§"/>
            </a:pPr>
            <a:endParaRPr lang="en-US" b="1" i="1" dirty="0" smtClean="0"/>
          </a:p>
          <a:p>
            <a:pPr marL="609600" indent="-609600">
              <a:lnSpc>
                <a:spcPct val="90000"/>
              </a:lnSpc>
              <a:buFont typeface="Wingdings" pitchFamily="2" charset="2"/>
              <a:buChar char="§"/>
            </a:pPr>
            <a:endParaRPr lang="en-US" b="1" i="1" dirty="0"/>
          </a:p>
          <a:p>
            <a:pPr marL="609600" indent="-609600">
              <a:lnSpc>
                <a:spcPct val="90000"/>
              </a:lnSpc>
              <a:buFont typeface="Wingdings" pitchFamily="2" charset="2"/>
              <a:buChar char="§"/>
            </a:pPr>
            <a:r>
              <a:rPr lang="en-US" b="1" i="1" dirty="0" smtClean="0"/>
              <a:t>Moses </a:t>
            </a:r>
            <a:r>
              <a:rPr lang="en-US" b="1" i="1" dirty="0"/>
              <a:t>dies before entering </a:t>
            </a:r>
          </a:p>
          <a:p>
            <a:pPr marL="990600" lvl="1" indent="-533400">
              <a:lnSpc>
                <a:spcPct val="90000"/>
              </a:lnSpc>
              <a:buFont typeface="Wingdings" pitchFamily="2" charset="2"/>
              <a:buChar char="§"/>
            </a:pPr>
            <a:r>
              <a:rPr lang="en-US" dirty="0"/>
              <a:t>Deuteronomy </a:t>
            </a:r>
            <a:r>
              <a:rPr lang="en-US" dirty="0" smtClean="0"/>
              <a:t>34</a:t>
            </a:r>
          </a:p>
          <a:p>
            <a:pPr marL="990600" lvl="1" indent="-533400">
              <a:lnSpc>
                <a:spcPct val="90000"/>
              </a:lnSpc>
              <a:buFont typeface="Wingdings" pitchFamily="2" charset="2"/>
              <a:buChar char="§"/>
            </a:pPr>
            <a:endParaRPr lang="en-US" dirty="0"/>
          </a:p>
          <a:p>
            <a:pPr marL="990600" lvl="1" indent="-533400">
              <a:lnSpc>
                <a:spcPct val="90000"/>
              </a:lnSpc>
              <a:buFont typeface="Wingdings" pitchFamily="2" charset="2"/>
              <a:buChar char="§"/>
            </a:pPr>
            <a:r>
              <a:rPr lang="en-US" dirty="0" smtClean="0"/>
              <a:t>Because of sin</a:t>
            </a:r>
          </a:p>
          <a:p>
            <a:pPr marL="990600" lvl="1" indent="-533400">
              <a:lnSpc>
                <a:spcPct val="90000"/>
              </a:lnSpc>
              <a:buFont typeface="Wingdings" pitchFamily="2" charset="2"/>
              <a:buChar char="§"/>
            </a:pPr>
            <a:r>
              <a:rPr lang="en-US" dirty="0" smtClean="0"/>
              <a:t>He is allowed to look over into Canaan</a:t>
            </a:r>
            <a:endParaRPr lang="en-US" dirty="0"/>
          </a:p>
        </p:txBody>
      </p:sp>
    </p:spTree>
    <p:extLst>
      <p:ext uri="{BB962C8B-B14F-4D97-AF65-F5344CB8AC3E}">
        <p14:creationId xmlns:p14="http://schemas.microsoft.com/office/powerpoint/2010/main" val="3973674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7411" name="Rectangle 3"/>
          <p:cNvSpPr>
            <a:spLocks noGrp="1" noChangeArrowheads="1"/>
          </p:cNvSpPr>
          <p:nvPr>
            <p:ph type="body" idx="1"/>
          </p:nvPr>
        </p:nvSpPr>
        <p:spPr>
          <a:xfrm>
            <a:off x="2514600" y="1600200"/>
            <a:ext cx="6527800" cy="4953000"/>
          </a:xfrm>
        </p:spPr>
        <p:txBody>
          <a:bodyPr/>
          <a:lstStyle/>
          <a:p>
            <a:pPr marL="609600" indent="-609600">
              <a:lnSpc>
                <a:spcPct val="90000"/>
              </a:lnSpc>
              <a:buFont typeface="Wingdings" pitchFamily="2" charset="2"/>
              <a:buChar char="§"/>
            </a:pPr>
            <a:endParaRPr lang="en-US" b="1" i="1" dirty="0" smtClean="0"/>
          </a:p>
          <a:p>
            <a:pPr marL="609600" indent="-609600">
              <a:lnSpc>
                <a:spcPct val="90000"/>
              </a:lnSpc>
              <a:buFont typeface="Wingdings" pitchFamily="2" charset="2"/>
              <a:buChar char="§"/>
            </a:pPr>
            <a:r>
              <a:rPr lang="en-US" b="1" i="1" dirty="0" smtClean="0"/>
              <a:t>Joshua </a:t>
            </a:r>
            <a:r>
              <a:rPr lang="en-US" b="1" i="1" dirty="0"/>
              <a:t>leads them in and takes most of Canaan</a:t>
            </a:r>
          </a:p>
          <a:p>
            <a:pPr marL="990600" lvl="1" indent="-533400">
              <a:lnSpc>
                <a:spcPct val="90000"/>
              </a:lnSpc>
              <a:buFont typeface="Wingdings" pitchFamily="2" charset="2"/>
              <a:buChar char="§"/>
            </a:pPr>
            <a:r>
              <a:rPr lang="en-US" dirty="0" smtClean="0"/>
              <a:t>Joshua 1-24</a:t>
            </a:r>
          </a:p>
          <a:p>
            <a:pPr marL="990600" lvl="1" indent="-533400">
              <a:lnSpc>
                <a:spcPct val="90000"/>
              </a:lnSpc>
              <a:buFont typeface="Wingdings" pitchFamily="2" charset="2"/>
              <a:buChar char="§"/>
            </a:pPr>
            <a:endParaRPr lang="en-US" dirty="0"/>
          </a:p>
          <a:p>
            <a:pPr marL="990600" lvl="1" indent="-533400">
              <a:lnSpc>
                <a:spcPct val="90000"/>
              </a:lnSpc>
              <a:buFont typeface="Wingdings" pitchFamily="2" charset="2"/>
              <a:buChar char="§"/>
            </a:pPr>
            <a:r>
              <a:rPr lang="en-US" dirty="0" smtClean="0"/>
              <a:t>They do not take all the land because of agreements and other issues with the people of Canaan</a:t>
            </a:r>
            <a:endParaRPr lang="en-US" dirty="0"/>
          </a:p>
        </p:txBody>
      </p:sp>
    </p:spTree>
    <p:extLst>
      <p:ext uri="{BB962C8B-B14F-4D97-AF65-F5344CB8AC3E}">
        <p14:creationId xmlns:p14="http://schemas.microsoft.com/office/powerpoint/2010/main" val="1225759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8435" name="Rectangle 3"/>
          <p:cNvSpPr>
            <a:spLocks noGrp="1" noChangeArrowheads="1"/>
          </p:cNvSpPr>
          <p:nvPr>
            <p:ph type="body" idx="1"/>
          </p:nvPr>
        </p:nvSpPr>
        <p:spPr>
          <a:xfrm>
            <a:off x="2133600" y="1600200"/>
            <a:ext cx="6908800" cy="4525963"/>
          </a:xfrm>
        </p:spPr>
        <p:txBody>
          <a:bodyPr/>
          <a:lstStyle/>
          <a:p>
            <a:pPr marL="0" indent="0">
              <a:lnSpc>
                <a:spcPct val="90000"/>
              </a:lnSpc>
              <a:buNone/>
            </a:pPr>
            <a:endParaRPr lang="en-US" sz="2800" dirty="0" smtClean="0"/>
          </a:p>
          <a:p>
            <a:pPr marL="609600" indent="-609600">
              <a:lnSpc>
                <a:spcPct val="90000"/>
              </a:lnSpc>
              <a:buFont typeface="Wingdings" pitchFamily="2" charset="2"/>
              <a:buChar char="§"/>
            </a:pPr>
            <a:endParaRPr lang="en-US" sz="2800" b="1" i="1" dirty="0"/>
          </a:p>
          <a:p>
            <a:pPr marL="609600" indent="-609600">
              <a:lnSpc>
                <a:spcPct val="90000"/>
              </a:lnSpc>
              <a:buFont typeface="Wingdings" pitchFamily="2" charset="2"/>
              <a:buChar char="§"/>
            </a:pPr>
            <a:r>
              <a:rPr lang="en-US" b="1" i="1" dirty="0" smtClean="0"/>
              <a:t>Judges </a:t>
            </a:r>
            <a:r>
              <a:rPr lang="en-US" b="1" i="1" dirty="0"/>
              <a:t>rule </a:t>
            </a:r>
            <a:r>
              <a:rPr lang="en-US" b="1" i="1" dirty="0" smtClean="0"/>
              <a:t>by God’s orders</a:t>
            </a:r>
          </a:p>
          <a:p>
            <a:pPr marL="1009650" lvl="1" indent="-609600">
              <a:lnSpc>
                <a:spcPct val="90000"/>
              </a:lnSpc>
              <a:buFont typeface="Wingdings" pitchFamily="2" charset="2"/>
              <a:buChar char="§"/>
            </a:pPr>
            <a:r>
              <a:rPr lang="en-US" dirty="0" smtClean="0"/>
              <a:t>Judges 1 - 21</a:t>
            </a:r>
          </a:p>
          <a:p>
            <a:pPr marL="990600" lvl="1" indent="-533400">
              <a:lnSpc>
                <a:spcPct val="90000"/>
              </a:lnSpc>
              <a:buFont typeface="Wingdings" pitchFamily="2" charset="2"/>
              <a:buChar char="§"/>
            </a:pPr>
            <a:endParaRPr lang="en-US" dirty="0"/>
          </a:p>
          <a:p>
            <a:pPr marL="990600" lvl="1" indent="-533400">
              <a:lnSpc>
                <a:spcPct val="90000"/>
              </a:lnSpc>
              <a:buFont typeface="Wingdings" pitchFamily="2" charset="2"/>
              <a:buChar char="§"/>
            </a:pPr>
            <a:r>
              <a:rPr lang="en-US" dirty="0" smtClean="0"/>
              <a:t>Next 300 years</a:t>
            </a:r>
          </a:p>
          <a:p>
            <a:pPr marL="990600" lvl="1" indent="-533400">
              <a:lnSpc>
                <a:spcPct val="90000"/>
              </a:lnSpc>
              <a:buFont typeface="Wingdings" pitchFamily="2" charset="2"/>
              <a:buChar char="§"/>
            </a:pPr>
            <a:r>
              <a:rPr lang="en-US" dirty="0" smtClean="0"/>
              <a:t>Some good</a:t>
            </a:r>
          </a:p>
          <a:p>
            <a:pPr marL="990600" lvl="1" indent="-533400">
              <a:lnSpc>
                <a:spcPct val="90000"/>
              </a:lnSpc>
              <a:buFont typeface="Wingdings" pitchFamily="2" charset="2"/>
              <a:buChar char="§"/>
            </a:pPr>
            <a:r>
              <a:rPr lang="en-US" dirty="0" smtClean="0"/>
              <a:t>Some evil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p>
        </p:txBody>
      </p:sp>
      <p:sp>
        <p:nvSpPr>
          <p:cNvPr id="7173" name="Rectangle 5"/>
          <p:cNvSpPr>
            <a:spLocks noGrp="1" noChangeArrowheads="1"/>
          </p:cNvSpPr>
          <p:nvPr>
            <p:ph type="body" idx="1"/>
          </p:nvPr>
        </p:nvSpPr>
        <p:spPr>
          <a:xfrm>
            <a:off x="2438400" y="1600200"/>
            <a:ext cx="6096000" cy="4525963"/>
          </a:xfrm>
        </p:spPr>
        <p:txBody>
          <a:bodyPr/>
          <a:lstStyle/>
          <a:p>
            <a:pPr marL="609600" indent="-609600">
              <a:lnSpc>
                <a:spcPct val="90000"/>
              </a:lnSpc>
              <a:buClr>
                <a:schemeClr val="tx1"/>
              </a:buClr>
              <a:buFont typeface="Wingdings" pitchFamily="2" charset="2"/>
              <a:buChar char="§"/>
            </a:pPr>
            <a:endParaRPr lang="en-US" b="1" i="1" dirty="0" smtClean="0"/>
          </a:p>
          <a:p>
            <a:pPr marL="609600" indent="-609600">
              <a:lnSpc>
                <a:spcPct val="90000"/>
              </a:lnSpc>
              <a:buClr>
                <a:schemeClr val="tx1"/>
              </a:buClr>
              <a:buFont typeface="Wingdings" pitchFamily="2" charset="2"/>
              <a:buChar char="§"/>
            </a:pPr>
            <a:endParaRPr lang="en-US" b="1" i="1" dirty="0"/>
          </a:p>
          <a:p>
            <a:pPr marL="609600" indent="-609600">
              <a:lnSpc>
                <a:spcPct val="90000"/>
              </a:lnSpc>
              <a:buClr>
                <a:schemeClr val="tx1"/>
              </a:buClr>
              <a:buFont typeface="Wingdings" pitchFamily="2" charset="2"/>
              <a:buChar char="§"/>
            </a:pPr>
            <a:r>
              <a:rPr lang="en-US" b="1" i="1" dirty="0" smtClean="0"/>
              <a:t>Beginning</a:t>
            </a:r>
            <a:endParaRPr lang="en-US" b="1" i="1" dirty="0"/>
          </a:p>
          <a:p>
            <a:pPr marL="990600" lvl="1" indent="-533400">
              <a:lnSpc>
                <a:spcPct val="90000"/>
              </a:lnSpc>
              <a:buClr>
                <a:schemeClr val="tx1"/>
              </a:buClr>
              <a:buFont typeface="Wingdings" pitchFamily="2" charset="2"/>
              <a:buChar char="§"/>
            </a:pPr>
            <a:endParaRPr lang="en-US" dirty="0" smtClean="0"/>
          </a:p>
          <a:p>
            <a:pPr marL="990600" lvl="1" indent="-533400">
              <a:lnSpc>
                <a:spcPct val="90000"/>
              </a:lnSpc>
              <a:buClr>
                <a:schemeClr val="tx1"/>
              </a:buClr>
              <a:buFont typeface="Wingdings" pitchFamily="2" charset="2"/>
              <a:buChar char="§"/>
            </a:pPr>
            <a:r>
              <a:rPr lang="en-US" dirty="0" smtClean="0"/>
              <a:t>Genesis 1:1, 26</a:t>
            </a:r>
          </a:p>
          <a:p>
            <a:pPr marL="990600" lvl="1" indent="-533400">
              <a:lnSpc>
                <a:spcPct val="90000"/>
              </a:lnSpc>
              <a:buClr>
                <a:schemeClr val="tx1"/>
              </a:buClr>
              <a:buFont typeface="Wingdings" pitchFamily="2" charset="2"/>
              <a:buChar char="§"/>
            </a:pPr>
            <a:endParaRPr lang="en-US" dirty="0" smtClean="0"/>
          </a:p>
          <a:p>
            <a:pPr marL="990600" lvl="1" indent="-533400">
              <a:lnSpc>
                <a:spcPct val="90000"/>
              </a:lnSpc>
              <a:buClr>
                <a:schemeClr val="tx1"/>
              </a:buClr>
              <a:buFont typeface="Wingdings" pitchFamily="2" charset="2"/>
              <a:buChar char="§"/>
            </a:pPr>
            <a:r>
              <a:rPr lang="en-US" dirty="0" smtClean="0"/>
              <a:t>Over 6000 years ago</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8435" name="Rectangle 3"/>
          <p:cNvSpPr>
            <a:spLocks noGrp="1" noChangeArrowheads="1"/>
          </p:cNvSpPr>
          <p:nvPr>
            <p:ph type="body" idx="1"/>
          </p:nvPr>
        </p:nvSpPr>
        <p:spPr>
          <a:xfrm>
            <a:off x="2133600" y="1600200"/>
            <a:ext cx="6908800" cy="4525963"/>
          </a:xfrm>
        </p:spPr>
        <p:txBody>
          <a:bodyPr/>
          <a:lstStyle/>
          <a:p>
            <a:pPr marL="609600" indent="-609600">
              <a:lnSpc>
                <a:spcPct val="90000"/>
              </a:lnSpc>
              <a:buFont typeface="Wingdings" pitchFamily="2" charset="2"/>
              <a:buChar char="§"/>
            </a:pPr>
            <a:endParaRPr lang="en-US" b="1" i="1" dirty="0" smtClean="0"/>
          </a:p>
          <a:p>
            <a:pPr marL="609600" indent="-609600">
              <a:lnSpc>
                <a:spcPct val="90000"/>
              </a:lnSpc>
              <a:buFont typeface="Wingdings" pitchFamily="2" charset="2"/>
              <a:buChar char="§"/>
            </a:pPr>
            <a:r>
              <a:rPr lang="en-US" b="1" i="1" dirty="0" smtClean="0"/>
              <a:t>Saul </a:t>
            </a:r>
            <a:r>
              <a:rPr lang="en-US" b="1" i="1" dirty="0"/>
              <a:t>is appointed king, then </a:t>
            </a:r>
            <a:r>
              <a:rPr lang="en-US" b="1" i="1" dirty="0" smtClean="0"/>
              <a:t>David is appointed king</a:t>
            </a:r>
            <a:endParaRPr lang="en-US" b="1" i="1" dirty="0"/>
          </a:p>
          <a:p>
            <a:pPr marL="990600" lvl="1" indent="-533400">
              <a:lnSpc>
                <a:spcPct val="90000"/>
              </a:lnSpc>
              <a:buFont typeface="Wingdings" pitchFamily="2" charset="2"/>
              <a:buChar char="§"/>
            </a:pPr>
            <a:r>
              <a:rPr lang="en-US" dirty="0"/>
              <a:t>1 </a:t>
            </a:r>
            <a:r>
              <a:rPr lang="en-US" dirty="0" smtClean="0"/>
              <a:t>&amp; 2 Samuel </a:t>
            </a:r>
          </a:p>
          <a:p>
            <a:pPr marL="990600" lvl="1" indent="-533400">
              <a:lnSpc>
                <a:spcPct val="90000"/>
              </a:lnSpc>
              <a:buFont typeface="Wingdings" pitchFamily="2" charset="2"/>
              <a:buChar char="§"/>
            </a:pPr>
            <a:endParaRPr lang="en-US" dirty="0" smtClean="0"/>
          </a:p>
          <a:p>
            <a:pPr marL="990600" lvl="1" indent="-533400">
              <a:lnSpc>
                <a:spcPct val="90000"/>
              </a:lnSpc>
              <a:buFont typeface="Wingdings" pitchFamily="2" charset="2"/>
              <a:buChar char="§"/>
            </a:pPr>
            <a:r>
              <a:rPr lang="en-US" dirty="0" smtClean="0"/>
              <a:t>The people wanted a king</a:t>
            </a:r>
            <a:endParaRPr lang="en-US" dirty="0"/>
          </a:p>
          <a:p>
            <a:pPr marL="990600" lvl="1" indent="-533400">
              <a:lnSpc>
                <a:spcPct val="90000"/>
              </a:lnSpc>
              <a:buFont typeface="Wingdings" pitchFamily="2" charset="2"/>
              <a:buChar char="§"/>
            </a:pPr>
            <a:r>
              <a:rPr lang="en-US" dirty="0" smtClean="0"/>
              <a:t>About 1043 - 971 B.C.</a:t>
            </a:r>
            <a:endParaRPr lang="en-US" b="1" dirty="0"/>
          </a:p>
        </p:txBody>
      </p:sp>
    </p:spTree>
    <p:extLst>
      <p:ext uri="{BB962C8B-B14F-4D97-AF65-F5344CB8AC3E}">
        <p14:creationId xmlns:p14="http://schemas.microsoft.com/office/powerpoint/2010/main" val="35375789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8435" name="Rectangle 3"/>
          <p:cNvSpPr>
            <a:spLocks noGrp="1" noChangeArrowheads="1"/>
          </p:cNvSpPr>
          <p:nvPr>
            <p:ph type="body" idx="1"/>
          </p:nvPr>
        </p:nvSpPr>
        <p:spPr>
          <a:xfrm>
            <a:off x="2133600" y="1600200"/>
            <a:ext cx="6908800" cy="4525963"/>
          </a:xfrm>
        </p:spPr>
        <p:txBody>
          <a:bodyPr/>
          <a:lstStyle/>
          <a:p>
            <a:pPr marL="609600" indent="-609600">
              <a:lnSpc>
                <a:spcPct val="90000"/>
              </a:lnSpc>
              <a:buFont typeface="Wingdings" pitchFamily="2" charset="2"/>
              <a:buChar char="§"/>
            </a:pPr>
            <a:endParaRPr lang="en-US" b="1" i="1" dirty="0" smtClean="0"/>
          </a:p>
          <a:p>
            <a:pPr marL="609600" indent="-609600">
              <a:lnSpc>
                <a:spcPct val="90000"/>
              </a:lnSpc>
              <a:buFont typeface="Wingdings" pitchFamily="2" charset="2"/>
              <a:buChar char="§"/>
            </a:pPr>
            <a:r>
              <a:rPr lang="en-US" b="1" i="1" dirty="0" smtClean="0"/>
              <a:t>Promises </a:t>
            </a:r>
            <a:r>
              <a:rPr lang="en-US" b="1" i="1" dirty="0"/>
              <a:t>made to </a:t>
            </a:r>
            <a:r>
              <a:rPr lang="en-US" b="1" i="1" dirty="0" smtClean="0"/>
              <a:t>David *</a:t>
            </a:r>
          </a:p>
          <a:p>
            <a:pPr marL="1009650" lvl="1" indent="-609600">
              <a:lnSpc>
                <a:spcPct val="90000"/>
              </a:lnSpc>
              <a:buFont typeface="Wingdings" pitchFamily="2" charset="2"/>
              <a:buChar char="§"/>
            </a:pPr>
            <a:r>
              <a:rPr lang="en-US" dirty="0" smtClean="0"/>
              <a:t>2 </a:t>
            </a:r>
            <a:r>
              <a:rPr lang="en-US" dirty="0"/>
              <a:t>Samuel 7:12 </a:t>
            </a:r>
            <a:r>
              <a:rPr lang="en-US" dirty="0" smtClean="0"/>
              <a:t>– 16</a:t>
            </a:r>
          </a:p>
          <a:p>
            <a:pPr marL="1009650" lvl="1" indent="-609600">
              <a:lnSpc>
                <a:spcPct val="90000"/>
              </a:lnSpc>
              <a:buFont typeface="Wingdings" pitchFamily="2" charset="2"/>
              <a:buChar char="§"/>
            </a:pPr>
            <a:r>
              <a:rPr lang="en-US" dirty="0" smtClean="0"/>
              <a:t>Acts 2:29-30</a:t>
            </a:r>
          </a:p>
          <a:p>
            <a:pPr marL="1009650" lvl="1" indent="-609600">
              <a:lnSpc>
                <a:spcPct val="90000"/>
              </a:lnSpc>
              <a:buFont typeface="Wingdings" pitchFamily="2" charset="2"/>
              <a:buChar char="§"/>
            </a:pPr>
            <a:endParaRPr lang="en-US" dirty="0"/>
          </a:p>
          <a:p>
            <a:pPr marL="1009650" lvl="1" indent="-609600">
              <a:lnSpc>
                <a:spcPct val="90000"/>
              </a:lnSpc>
              <a:buFont typeface="Wingdings" pitchFamily="2" charset="2"/>
              <a:buChar char="§"/>
            </a:pPr>
            <a:r>
              <a:rPr lang="en-US" dirty="0" smtClean="0"/>
              <a:t>His throne forever</a:t>
            </a:r>
          </a:p>
          <a:p>
            <a:pPr marL="1009650" lvl="1" indent="-609600">
              <a:lnSpc>
                <a:spcPct val="90000"/>
              </a:lnSpc>
              <a:buFont typeface="Wingdings" pitchFamily="2" charset="2"/>
              <a:buChar char="§"/>
            </a:pPr>
            <a:r>
              <a:rPr lang="en-US" dirty="0" smtClean="0"/>
              <a:t>Out </a:t>
            </a:r>
            <a:r>
              <a:rPr lang="en-US" smtClean="0"/>
              <a:t>of his </a:t>
            </a:r>
            <a:r>
              <a:rPr lang="en-US" dirty="0" smtClean="0"/>
              <a:t>seed a kingdom established</a:t>
            </a:r>
          </a:p>
          <a:p>
            <a:pPr marL="1009650" lvl="1" indent="-609600">
              <a:lnSpc>
                <a:spcPct val="90000"/>
              </a:lnSpc>
              <a:buFont typeface="Wingdings" pitchFamily="2" charset="2"/>
              <a:buChar char="§"/>
            </a:pPr>
            <a:endParaRPr lang="en-US" dirty="0"/>
          </a:p>
        </p:txBody>
      </p:sp>
    </p:spTree>
    <p:extLst>
      <p:ext uri="{BB962C8B-B14F-4D97-AF65-F5344CB8AC3E}">
        <p14:creationId xmlns:p14="http://schemas.microsoft.com/office/powerpoint/2010/main" val="15819580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8435" name="Rectangle 3"/>
          <p:cNvSpPr>
            <a:spLocks noGrp="1" noChangeArrowheads="1"/>
          </p:cNvSpPr>
          <p:nvPr>
            <p:ph type="body" idx="1"/>
          </p:nvPr>
        </p:nvSpPr>
        <p:spPr>
          <a:xfrm>
            <a:off x="2133600" y="1600200"/>
            <a:ext cx="6908800" cy="4525963"/>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endParaRPr lang="en-US" sz="2800" b="1" i="1" dirty="0"/>
          </a:p>
          <a:p>
            <a:pPr marL="609600" indent="-609600">
              <a:lnSpc>
                <a:spcPct val="90000"/>
              </a:lnSpc>
              <a:buFont typeface="Wingdings" pitchFamily="2" charset="2"/>
              <a:buChar char="§"/>
            </a:pPr>
            <a:r>
              <a:rPr lang="en-US" b="1" i="1" dirty="0" smtClean="0"/>
              <a:t>Solomon </a:t>
            </a:r>
            <a:r>
              <a:rPr lang="en-US" b="1" i="1" dirty="0"/>
              <a:t>is appointed king &amp; builds a temple for God</a:t>
            </a:r>
          </a:p>
          <a:p>
            <a:pPr marL="990600" lvl="1" indent="-533400">
              <a:lnSpc>
                <a:spcPct val="90000"/>
              </a:lnSpc>
              <a:buFont typeface="Wingdings" pitchFamily="2" charset="2"/>
              <a:buChar char="§"/>
            </a:pPr>
            <a:r>
              <a:rPr lang="en-US" dirty="0"/>
              <a:t>1 Kings 6</a:t>
            </a:r>
          </a:p>
        </p:txBody>
      </p:sp>
    </p:spTree>
    <p:extLst>
      <p:ext uri="{BB962C8B-B14F-4D97-AF65-F5344CB8AC3E}">
        <p14:creationId xmlns:p14="http://schemas.microsoft.com/office/powerpoint/2010/main" val="11160388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9459" name="Rectangle 3"/>
          <p:cNvSpPr>
            <a:spLocks noGrp="1" noChangeArrowheads="1"/>
          </p:cNvSpPr>
          <p:nvPr>
            <p:ph type="body" idx="1"/>
          </p:nvPr>
        </p:nvSpPr>
        <p:spPr>
          <a:xfrm>
            <a:off x="2133600" y="1600200"/>
            <a:ext cx="6908800" cy="4876800"/>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r>
              <a:rPr lang="en-US" b="1" i="1" dirty="0" err="1" smtClean="0"/>
              <a:t>Rehoboam</a:t>
            </a:r>
            <a:r>
              <a:rPr lang="en-US" b="1" i="1" dirty="0" smtClean="0"/>
              <a:t> </a:t>
            </a:r>
            <a:r>
              <a:rPr lang="en-US" b="1" i="1" dirty="0"/>
              <a:t>is appointed </a:t>
            </a:r>
            <a:r>
              <a:rPr lang="en-US" b="1" i="1" dirty="0" smtClean="0"/>
              <a:t>king</a:t>
            </a:r>
          </a:p>
          <a:p>
            <a:pPr marL="1009650" lvl="1" indent="-609600">
              <a:lnSpc>
                <a:spcPct val="80000"/>
              </a:lnSpc>
              <a:buFont typeface="Wingdings" pitchFamily="2" charset="2"/>
              <a:buChar char="§"/>
            </a:pPr>
            <a:r>
              <a:rPr lang="en-US" dirty="0" smtClean="0"/>
              <a:t>1 </a:t>
            </a:r>
            <a:r>
              <a:rPr lang="en-US" dirty="0"/>
              <a:t>Kings </a:t>
            </a:r>
            <a:r>
              <a:rPr lang="en-US" dirty="0" smtClean="0"/>
              <a:t>12</a:t>
            </a:r>
          </a:p>
          <a:p>
            <a:pPr marL="1009650" lvl="1" indent="-609600">
              <a:lnSpc>
                <a:spcPct val="80000"/>
              </a:lnSpc>
              <a:buFont typeface="Wingdings" pitchFamily="2" charset="2"/>
              <a:buChar char="§"/>
            </a:pPr>
            <a:endParaRPr lang="en-US" b="1" dirty="0"/>
          </a:p>
          <a:p>
            <a:pPr marL="1009650" lvl="1" indent="-609600">
              <a:lnSpc>
                <a:spcPct val="80000"/>
              </a:lnSpc>
              <a:buFont typeface="Wingdings" pitchFamily="2" charset="2"/>
              <a:buChar char="§"/>
            </a:pPr>
            <a:r>
              <a:rPr lang="en-US" dirty="0" smtClean="0"/>
              <a:t>About 931 B.C.</a:t>
            </a:r>
          </a:p>
          <a:p>
            <a:pPr marL="1009650" lvl="1" indent="-609600">
              <a:lnSpc>
                <a:spcPct val="80000"/>
              </a:lnSpc>
              <a:buFont typeface="Wingdings" pitchFamily="2" charset="2"/>
              <a:buChar char="§"/>
            </a:pPr>
            <a:r>
              <a:rPr lang="en-US" dirty="0" smtClean="0"/>
              <a:t>He makes bad decisions</a:t>
            </a:r>
          </a:p>
          <a:p>
            <a:pPr marL="1009650" lvl="1" indent="-609600">
              <a:lnSpc>
                <a:spcPct val="80000"/>
              </a:lnSpc>
              <a:buFont typeface="Wingdings" pitchFamily="2" charset="2"/>
              <a:buChar char="§"/>
            </a:pPr>
            <a:r>
              <a:rPr lang="en-US" dirty="0" smtClean="0"/>
              <a:t>Jeroboam gets all the northern tribes to follow him - Samaria</a:t>
            </a:r>
          </a:p>
          <a:p>
            <a:pPr marL="1009650" lvl="1" indent="-609600">
              <a:lnSpc>
                <a:spcPct val="80000"/>
              </a:lnSpc>
              <a:buFont typeface="Wingdings" pitchFamily="2" charset="2"/>
              <a:buChar char="§"/>
            </a:pPr>
            <a:r>
              <a:rPr lang="en-US" dirty="0" smtClean="0"/>
              <a:t>Judah &amp; Benjamin form the southern kingdom - Judah</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9459" name="Rectangle 3"/>
          <p:cNvSpPr>
            <a:spLocks noGrp="1" noChangeArrowheads="1"/>
          </p:cNvSpPr>
          <p:nvPr>
            <p:ph type="body" idx="1"/>
          </p:nvPr>
        </p:nvSpPr>
        <p:spPr>
          <a:xfrm>
            <a:off x="2133600" y="1600200"/>
            <a:ext cx="6908800" cy="4876800"/>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endParaRPr lang="en-US" sz="2800" b="1" i="1" dirty="0"/>
          </a:p>
          <a:p>
            <a:pPr marL="609600" indent="-609600">
              <a:lnSpc>
                <a:spcPct val="80000"/>
              </a:lnSpc>
              <a:buFont typeface="Wingdings" pitchFamily="2" charset="2"/>
              <a:buChar char="§"/>
            </a:pPr>
            <a:r>
              <a:rPr lang="en-US" b="1" i="1" dirty="0" smtClean="0"/>
              <a:t>The </a:t>
            </a:r>
            <a:r>
              <a:rPr lang="en-US" b="1" i="1" dirty="0"/>
              <a:t>northern tribes are taken into Assyrian captivity </a:t>
            </a:r>
          </a:p>
          <a:p>
            <a:pPr marL="990600" lvl="1" indent="-533400">
              <a:lnSpc>
                <a:spcPct val="80000"/>
              </a:lnSpc>
              <a:buFont typeface="Wingdings" pitchFamily="2" charset="2"/>
              <a:buChar char="§"/>
            </a:pPr>
            <a:r>
              <a:rPr lang="en-US" dirty="0"/>
              <a:t>2 Kings </a:t>
            </a:r>
            <a:r>
              <a:rPr lang="en-US" dirty="0" smtClean="0"/>
              <a:t>17:6</a:t>
            </a:r>
          </a:p>
          <a:p>
            <a:pPr marL="990600" lvl="1" indent="-533400">
              <a:lnSpc>
                <a:spcPct val="80000"/>
              </a:lnSpc>
              <a:buFont typeface="Wingdings" pitchFamily="2" charset="2"/>
              <a:buChar char="§"/>
            </a:pPr>
            <a:endParaRPr lang="en-US" b="1" dirty="0"/>
          </a:p>
          <a:p>
            <a:pPr marL="990600" lvl="1" indent="-533400">
              <a:lnSpc>
                <a:spcPct val="80000"/>
              </a:lnSpc>
              <a:buFont typeface="Wingdings" pitchFamily="2" charset="2"/>
              <a:buChar char="§"/>
            </a:pPr>
            <a:r>
              <a:rPr lang="en-US" dirty="0" smtClean="0"/>
              <a:t>About 722 B.C.</a:t>
            </a:r>
          </a:p>
          <a:p>
            <a:pPr marL="990600" lvl="1" indent="-533400">
              <a:lnSpc>
                <a:spcPct val="80000"/>
              </a:lnSpc>
              <a:buFont typeface="Wingdings" pitchFamily="2" charset="2"/>
              <a:buChar char="§"/>
            </a:pPr>
            <a:r>
              <a:rPr lang="en-US" dirty="0" smtClean="0"/>
              <a:t>Assyria fails to capture Judah through God’s intervention</a:t>
            </a:r>
            <a:endParaRPr lang="en-US" dirty="0"/>
          </a:p>
        </p:txBody>
      </p:sp>
    </p:spTree>
    <p:extLst>
      <p:ext uri="{BB962C8B-B14F-4D97-AF65-F5344CB8AC3E}">
        <p14:creationId xmlns:p14="http://schemas.microsoft.com/office/powerpoint/2010/main" val="16416526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9459" name="Rectangle 3"/>
          <p:cNvSpPr>
            <a:spLocks noGrp="1" noChangeArrowheads="1"/>
          </p:cNvSpPr>
          <p:nvPr>
            <p:ph type="body" idx="1"/>
          </p:nvPr>
        </p:nvSpPr>
        <p:spPr>
          <a:xfrm>
            <a:off x="2133600" y="1600200"/>
            <a:ext cx="6908800" cy="4876800"/>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endParaRPr lang="en-US" sz="2800" b="1" i="1" dirty="0"/>
          </a:p>
          <a:p>
            <a:pPr marL="609600" indent="-609600">
              <a:lnSpc>
                <a:spcPct val="80000"/>
              </a:lnSpc>
              <a:buFont typeface="Wingdings" pitchFamily="2" charset="2"/>
              <a:buChar char="§"/>
            </a:pPr>
            <a:r>
              <a:rPr lang="en-US" b="1" i="1" dirty="0" smtClean="0"/>
              <a:t>The </a:t>
            </a:r>
            <a:r>
              <a:rPr lang="en-US" b="1" i="1" dirty="0"/>
              <a:t>southern tribes (Judah) are taken into Babylonian captivity</a:t>
            </a:r>
          </a:p>
          <a:p>
            <a:pPr marL="990600" lvl="1" indent="-533400">
              <a:lnSpc>
                <a:spcPct val="80000"/>
              </a:lnSpc>
              <a:buFont typeface="Wingdings" pitchFamily="2" charset="2"/>
              <a:buChar char="§"/>
            </a:pPr>
            <a:r>
              <a:rPr lang="en-US" dirty="0"/>
              <a:t>2 Kings </a:t>
            </a:r>
            <a:r>
              <a:rPr lang="en-US" dirty="0" smtClean="0"/>
              <a:t>25</a:t>
            </a:r>
          </a:p>
          <a:p>
            <a:pPr marL="990600" lvl="1" indent="-533400">
              <a:lnSpc>
                <a:spcPct val="80000"/>
              </a:lnSpc>
              <a:buFont typeface="Wingdings" pitchFamily="2" charset="2"/>
              <a:buChar char="§"/>
            </a:pPr>
            <a:endParaRPr lang="en-US" b="1" dirty="0"/>
          </a:p>
          <a:p>
            <a:pPr marL="990600" lvl="1" indent="-533400">
              <a:lnSpc>
                <a:spcPct val="80000"/>
              </a:lnSpc>
              <a:buFont typeface="Wingdings" pitchFamily="2" charset="2"/>
              <a:buChar char="§"/>
            </a:pPr>
            <a:r>
              <a:rPr lang="en-US" dirty="0" smtClean="0"/>
              <a:t>Started about 605 B.C., completed in about 586 B.C.</a:t>
            </a:r>
            <a:endParaRPr lang="en-US" b="1" dirty="0"/>
          </a:p>
        </p:txBody>
      </p:sp>
    </p:spTree>
    <p:extLst>
      <p:ext uri="{BB962C8B-B14F-4D97-AF65-F5344CB8AC3E}">
        <p14:creationId xmlns:p14="http://schemas.microsoft.com/office/powerpoint/2010/main" val="21688397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19459" name="Rectangle 3"/>
          <p:cNvSpPr>
            <a:spLocks noGrp="1" noChangeArrowheads="1"/>
          </p:cNvSpPr>
          <p:nvPr>
            <p:ph type="body" idx="1"/>
          </p:nvPr>
        </p:nvSpPr>
        <p:spPr>
          <a:xfrm>
            <a:off x="2133600" y="1600200"/>
            <a:ext cx="6908800" cy="4876800"/>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endParaRPr lang="en-US" sz="2800" b="1" i="1" dirty="0"/>
          </a:p>
          <a:p>
            <a:pPr marL="609600" indent="-609600">
              <a:lnSpc>
                <a:spcPct val="80000"/>
              </a:lnSpc>
              <a:buFont typeface="Wingdings" pitchFamily="2" charset="2"/>
              <a:buChar char="§"/>
            </a:pPr>
            <a:r>
              <a:rPr lang="en-US" b="1" i="1" dirty="0" smtClean="0"/>
              <a:t>The Persians </a:t>
            </a:r>
            <a:r>
              <a:rPr lang="en-US" b="1" i="1" dirty="0"/>
              <a:t>release them</a:t>
            </a:r>
          </a:p>
          <a:p>
            <a:pPr marL="990600" lvl="1" indent="-533400">
              <a:lnSpc>
                <a:spcPct val="80000"/>
              </a:lnSpc>
              <a:buFont typeface="Wingdings" pitchFamily="2" charset="2"/>
              <a:buChar char="§"/>
            </a:pPr>
            <a:r>
              <a:rPr lang="en-US" dirty="0" smtClean="0"/>
              <a:t>Books of Ezra </a:t>
            </a:r>
            <a:r>
              <a:rPr lang="en-US" dirty="0"/>
              <a:t>&amp; Nehemiah</a:t>
            </a:r>
            <a:r>
              <a:rPr lang="en-US" b="1" dirty="0"/>
              <a:t> </a:t>
            </a:r>
            <a:endParaRPr lang="en-US" b="1" dirty="0" smtClean="0"/>
          </a:p>
          <a:p>
            <a:pPr marL="990600" lvl="1" indent="-533400">
              <a:lnSpc>
                <a:spcPct val="80000"/>
              </a:lnSpc>
              <a:buFont typeface="Wingdings" pitchFamily="2" charset="2"/>
              <a:buChar char="§"/>
            </a:pPr>
            <a:endParaRPr lang="en-US" b="1" dirty="0"/>
          </a:p>
          <a:p>
            <a:pPr marL="990600" lvl="1" indent="-533400">
              <a:lnSpc>
                <a:spcPct val="80000"/>
              </a:lnSpc>
              <a:buFont typeface="Wingdings" pitchFamily="2" charset="2"/>
              <a:buChar char="§"/>
            </a:pPr>
            <a:r>
              <a:rPr lang="en-US" dirty="0" smtClean="0"/>
              <a:t>Starting about 539 B.C. and completed about 444 B.C.</a:t>
            </a:r>
          </a:p>
          <a:p>
            <a:pPr marL="990600" lvl="1" indent="-533400">
              <a:lnSpc>
                <a:spcPct val="80000"/>
              </a:lnSpc>
              <a:buFont typeface="Wingdings" pitchFamily="2" charset="2"/>
              <a:buChar char="§"/>
            </a:pPr>
            <a:endParaRPr lang="en-US" dirty="0"/>
          </a:p>
          <a:p>
            <a:pPr marL="990600" lvl="1" indent="-533400">
              <a:lnSpc>
                <a:spcPct val="80000"/>
              </a:lnSpc>
              <a:buFont typeface="Wingdings" pitchFamily="2" charset="2"/>
              <a:buChar char="§"/>
            </a:pPr>
            <a:r>
              <a:rPr lang="en-US" dirty="0" smtClean="0"/>
              <a:t>All Israel is released</a:t>
            </a:r>
          </a:p>
          <a:p>
            <a:pPr marL="990600" lvl="1" indent="-533400">
              <a:lnSpc>
                <a:spcPct val="80000"/>
              </a:lnSpc>
              <a:buFont typeface="Wingdings" pitchFamily="2" charset="2"/>
              <a:buChar char="§"/>
            </a:pPr>
            <a:r>
              <a:rPr lang="en-US" dirty="0" smtClean="0"/>
              <a:t>Most do not return</a:t>
            </a:r>
            <a:endParaRPr lang="en-US" dirty="0"/>
          </a:p>
        </p:txBody>
      </p:sp>
    </p:spTree>
    <p:extLst>
      <p:ext uri="{BB962C8B-B14F-4D97-AF65-F5344CB8AC3E}">
        <p14:creationId xmlns:p14="http://schemas.microsoft.com/office/powerpoint/2010/main" val="20768085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0483"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b="1" i="1" dirty="0" smtClean="0"/>
          </a:p>
          <a:p>
            <a:pPr marL="609600" indent="-609600">
              <a:lnSpc>
                <a:spcPct val="80000"/>
              </a:lnSpc>
              <a:buFont typeface="Wingdings" pitchFamily="2" charset="2"/>
              <a:buChar char="§"/>
            </a:pPr>
            <a:r>
              <a:rPr lang="en-US" b="1" i="1" dirty="0" smtClean="0"/>
              <a:t>Prophets </a:t>
            </a:r>
            <a:r>
              <a:rPr lang="en-US" b="1" i="1" dirty="0"/>
              <a:t>speak to Israel </a:t>
            </a:r>
            <a:r>
              <a:rPr lang="en-US" b="1" i="1" dirty="0" smtClean="0"/>
              <a:t>&amp; other nations</a:t>
            </a:r>
          </a:p>
          <a:p>
            <a:pPr marL="1009650" lvl="1" indent="-609600">
              <a:lnSpc>
                <a:spcPct val="80000"/>
              </a:lnSpc>
              <a:buFont typeface="Wingdings" pitchFamily="2" charset="2"/>
              <a:buChar char="§"/>
            </a:pPr>
            <a:endParaRPr lang="en-US" dirty="0" smtClean="0"/>
          </a:p>
          <a:p>
            <a:pPr marL="1009650" lvl="1" indent="-609600">
              <a:lnSpc>
                <a:spcPct val="80000"/>
              </a:lnSpc>
              <a:buFont typeface="Wingdings" pitchFamily="2" charset="2"/>
              <a:buChar char="§"/>
            </a:pPr>
            <a:r>
              <a:rPr lang="en-US" dirty="0" smtClean="0"/>
              <a:t>From about 835 to 432 B.C.</a:t>
            </a:r>
          </a:p>
          <a:p>
            <a:pPr marL="1009650" lvl="1" indent="-609600">
              <a:lnSpc>
                <a:spcPct val="80000"/>
              </a:lnSpc>
              <a:buFont typeface="Wingdings" pitchFamily="2" charset="2"/>
              <a:buChar char="§"/>
            </a:pPr>
            <a:endParaRPr lang="en-US" b="1" dirty="0"/>
          </a:p>
          <a:p>
            <a:pPr marL="1009650" lvl="1" indent="-609600">
              <a:lnSpc>
                <a:spcPct val="80000"/>
              </a:lnSpc>
              <a:buFont typeface="Wingdings" pitchFamily="2" charset="2"/>
              <a:buChar char="§"/>
            </a:pPr>
            <a:r>
              <a:rPr lang="en-US" dirty="0" smtClean="0"/>
              <a:t>Warnings from God</a:t>
            </a:r>
          </a:p>
          <a:p>
            <a:pPr marL="1009650" lvl="1" indent="-609600">
              <a:lnSpc>
                <a:spcPct val="80000"/>
              </a:lnSpc>
              <a:buFont typeface="Wingdings" pitchFamily="2" charset="2"/>
              <a:buChar char="§"/>
            </a:pPr>
            <a:r>
              <a:rPr lang="en-US" dirty="0" smtClean="0"/>
              <a:t>Future promises from God</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0483"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b="1" i="1" dirty="0" smtClean="0"/>
          </a:p>
          <a:p>
            <a:pPr marL="609600" indent="-609600">
              <a:lnSpc>
                <a:spcPct val="80000"/>
              </a:lnSpc>
              <a:buFont typeface="Wingdings" pitchFamily="2" charset="2"/>
              <a:buChar char="§"/>
            </a:pPr>
            <a:r>
              <a:rPr lang="en-US" b="1" i="1" dirty="0" smtClean="0"/>
              <a:t>They </a:t>
            </a:r>
            <a:r>
              <a:rPr lang="en-US" b="1" i="1" dirty="0"/>
              <a:t>tell about the coming Messiah, the </a:t>
            </a:r>
            <a:r>
              <a:rPr lang="en-US" b="1" i="1" dirty="0" smtClean="0"/>
              <a:t>Christ *</a:t>
            </a:r>
            <a:endParaRPr lang="en-US" b="1" i="1" dirty="0"/>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Isaiah 5 - </a:t>
            </a:r>
            <a:r>
              <a:rPr lang="en-US" i="1" dirty="0" smtClean="0"/>
              <a:t>the </a:t>
            </a:r>
            <a:r>
              <a:rPr lang="en-US" i="1" dirty="0"/>
              <a:t>Branch</a:t>
            </a:r>
          </a:p>
          <a:p>
            <a:pPr marL="990600" lvl="1" indent="-533400">
              <a:lnSpc>
                <a:spcPct val="80000"/>
              </a:lnSpc>
              <a:buFont typeface="Wingdings" pitchFamily="2" charset="2"/>
              <a:buChar char="§"/>
            </a:pPr>
            <a:r>
              <a:rPr lang="en-US" dirty="0"/>
              <a:t>Isaiah </a:t>
            </a:r>
            <a:r>
              <a:rPr lang="en-US" dirty="0" smtClean="0"/>
              <a:t>9 - </a:t>
            </a:r>
            <a:r>
              <a:rPr lang="en-US" i="1" dirty="0" smtClean="0"/>
              <a:t>a </a:t>
            </a:r>
            <a:r>
              <a:rPr lang="en-US" i="1" dirty="0"/>
              <a:t>Child, a Son is given, called- Wonderful, Counselor, Mighty God, Everlasting Father, Prince of Peace</a:t>
            </a:r>
          </a:p>
          <a:p>
            <a:pPr marL="990600" lvl="1" indent="-533400">
              <a:lnSpc>
                <a:spcPct val="80000"/>
              </a:lnSpc>
              <a:buFont typeface="Wingdings" pitchFamily="2" charset="2"/>
              <a:buChar char="§"/>
            </a:pPr>
            <a:r>
              <a:rPr lang="en-US" dirty="0"/>
              <a:t>Isaiah 53</a:t>
            </a:r>
            <a:r>
              <a:rPr lang="en-US" b="1" dirty="0"/>
              <a:t> – </a:t>
            </a:r>
            <a:r>
              <a:rPr lang="en-US" i="1" dirty="0"/>
              <a:t>His death for our sins (740 BC) </a:t>
            </a:r>
          </a:p>
        </p:txBody>
      </p:sp>
    </p:spTree>
    <p:extLst>
      <p:ext uri="{BB962C8B-B14F-4D97-AF65-F5344CB8AC3E}">
        <p14:creationId xmlns:p14="http://schemas.microsoft.com/office/powerpoint/2010/main" val="12738344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0483"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b="1" i="1" dirty="0" smtClean="0"/>
          </a:p>
          <a:p>
            <a:pPr marL="609600" indent="-609600">
              <a:lnSpc>
                <a:spcPct val="80000"/>
              </a:lnSpc>
              <a:buFont typeface="Wingdings" pitchFamily="2" charset="2"/>
              <a:buChar char="§"/>
            </a:pPr>
            <a:endParaRPr lang="en-US" b="1" i="1" dirty="0"/>
          </a:p>
          <a:p>
            <a:pPr marL="609600" indent="-609600">
              <a:lnSpc>
                <a:spcPct val="80000"/>
              </a:lnSpc>
              <a:buFont typeface="Wingdings" pitchFamily="2" charset="2"/>
              <a:buChar char="§"/>
            </a:pPr>
            <a:r>
              <a:rPr lang="en-US" b="1" i="1" dirty="0" smtClean="0"/>
              <a:t>Christ is conceived through Mary, a virgin, by the Holy Spirit *</a:t>
            </a:r>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Matthew 1</a:t>
            </a:r>
          </a:p>
          <a:p>
            <a:pPr marL="990600" lvl="1" indent="-533400">
              <a:lnSpc>
                <a:spcPct val="80000"/>
              </a:lnSpc>
              <a:buFont typeface="Wingdings" pitchFamily="2" charset="2"/>
              <a:buChar char="§"/>
            </a:pPr>
            <a:r>
              <a:rPr lang="en-US" smtClean="0"/>
              <a:t>Luke 1-2</a:t>
            </a:r>
            <a:endParaRPr lang="en-US" dirty="0" smtClean="0"/>
          </a:p>
        </p:txBody>
      </p:sp>
    </p:spTree>
    <p:extLst>
      <p:ext uri="{BB962C8B-B14F-4D97-AF65-F5344CB8AC3E}">
        <p14:creationId xmlns:p14="http://schemas.microsoft.com/office/powerpoint/2010/main" val="1563567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p>
        </p:txBody>
      </p:sp>
      <p:sp>
        <p:nvSpPr>
          <p:cNvPr id="7173" name="Rectangle 5"/>
          <p:cNvSpPr>
            <a:spLocks noGrp="1" noChangeArrowheads="1"/>
          </p:cNvSpPr>
          <p:nvPr>
            <p:ph type="body" idx="1"/>
          </p:nvPr>
        </p:nvSpPr>
        <p:spPr>
          <a:xfrm>
            <a:off x="2438400" y="1600200"/>
            <a:ext cx="6096000" cy="4525963"/>
          </a:xfrm>
        </p:spPr>
        <p:txBody>
          <a:bodyPr/>
          <a:lstStyle/>
          <a:p>
            <a:pPr marL="609600" indent="-609600">
              <a:lnSpc>
                <a:spcPct val="90000"/>
              </a:lnSpc>
              <a:buClr>
                <a:schemeClr val="tx1"/>
              </a:buClr>
              <a:buFont typeface="Wingdings" pitchFamily="2" charset="2"/>
              <a:buChar char="§"/>
            </a:pPr>
            <a:endParaRPr lang="en-US" b="1" i="1" dirty="0" smtClean="0"/>
          </a:p>
          <a:p>
            <a:pPr marL="609600" indent="-609600">
              <a:lnSpc>
                <a:spcPct val="90000"/>
              </a:lnSpc>
              <a:buClr>
                <a:schemeClr val="tx1"/>
              </a:buClr>
              <a:buFont typeface="Wingdings" pitchFamily="2" charset="2"/>
              <a:buChar char="§"/>
            </a:pPr>
            <a:endParaRPr lang="en-US" b="1" i="1" dirty="0"/>
          </a:p>
          <a:p>
            <a:pPr marL="609600" indent="-609600">
              <a:lnSpc>
                <a:spcPct val="90000"/>
              </a:lnSpc>
              <a:buClr>
                <a:schemeClr val="tx1"/>
              </a:buClr>
              <a:buFont typeface="Wingdings" pitchFamily="2" charset="2"/>
              <a:buChar char="§"/>
            </a:pPr>
            <a:r>
              <a:rPr lang="en-US" b="1" i="1" dirty="0" smtClean="0"/>
              <a:t>Sin</a:t>
            </a:r>
            <a:endParaRPr lang="en-US" b="1" i="1" dirty="0"/>
          </a:p>
          <a:p>
            <a:pPr marL="990600" lvl="1" indent="-533400">
              <a:lnSpc>
                <a:spcPct val="90000"/>
              </a:lnSpc>
              <a:buClr>
                <a:schemeClr val="tx1"/>
              </a:buClr>
              <a:buFont typeface="Wingdings" pitchFamily="2" charset="2"/>
              <a:buChar char="§"/>
            </a:pPr>
            <a:endParaRPr lang="en-US" dirty="0" smtClean="0"/>
          </a:p>
          <a:p>
            <a:pPr marL="990600" lvl="1" indent="-533400">
              <a:lnSpc>
                <a:spcPct val="90000"/>
              </a:lnSpc>
              <a:buClr>
                <a:schemeClr val="tx1"/>
              </a:buClr>
              <a:buFont typeface="Wingdings" pitchFamily="2" charset="2"/>
              <a:buChar char="§"/>
            </a:pPr>
            <a:r>
              <a:rPr lang="en-US" dirty="0" smtClean="0"/>
              <a:t>Genesis </a:t>
            </a:r>
            <a:r>
              <a:rPr lang="en-US" dirty="0"/>
              <a:t>3:1 – </a:t>
            </a:r>
            <a:r>
              <a:rPr lang="en-US" dirty="0" smtClean="0"/>
              <a:t>5</a:t>
            </a:r>
          </a:p>
        </p:txBody>
      </p:sp>
    </p:spTree>
    <p:extLst>
      <p:ext uri="{BB962C8B-B14F-4D97-AF65-F5344CB8AC3E}">
        <p14:creationId xmlns:p14="http://schemas.microsoft.com/office/powerpoint/2010/main" val="22124638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0483" name="Rectangle 3"/>
          <p:cNvSpPr>
            <a:spLocks noGrp="1" noChangeArrowheads="1"/>
          </p:cNvSpPr>
          <p:nvPr>
            <p:ph type="body" idx="1"/>
          </p:nvPr>
        </p:nvSpPr>
        <p:spPr>
          <a:xfrm>
            <a:off x="2133600" y="1600200"/>
            <a:ext cx="6908800" cy="4525963"/>
          </a:xfrm>
        </p:spPr>
        <p:txBody>
          <a:bodyPr/>
          <a:lstStyle/>
          <a:p>
            <a:pPr marL="609600" indent="-609600">
              <a:lnSpc>
                <a:spcPct val="80000"/>
              </a:lnSpc>
              <a:buFont typeface="Wingdings" pitchFamily="2" charset="2"/>
              <a:buChar char="§"/>
            </a:pPr>
            <a:endParaRPr lang="en-US" b="1" i="1" dirty="0" smtClean="0"/>
          </a:p>
          <a:p>
            <a:pPr marL="609600" indent="-609600">
              <a:lnSpc>
                <a:spcPct val="80000"/>
              </a:lnSpc>
              <a:buFont typeface="Wingdings" pitchFamily="2" charset="2"/>
              <a:buChar char="§"/>
            </a:pPr>
            <a:endParaRPr lang="en-US" b="1" i="1" dirty="0"/>
          </a:p>
          <a:p>
            <a:pPr marL="609600" indent="-609600">
              <a:lnSpc>
                <a:spcPct val="80000"/>
              </a:lnSpc>
              <a:buFont typeface="Wingdings" pitchFamily="2" charset="2"/>
              <a:buChar char="§"/>
            </a:pPr>
            <a:r>
              <a:rPr lang="en-US" b="1" i="1" dirty="0" smtClean="0"/>
              <a:t>He is the Word, God in the flesh *</a:t>
            </a:r>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John 1:1, 14</a:t>
            </a:r>
            <a:endParaRPr lang="en-US" dirty="0"/>
          </a:p>
        </p:txBody>
      </p:sp>
    </p:spTree>
    <p:extLst>
      <p:ext uri="{BB962C8B-B14F-4D97-AF65-F5344CB8AC3E}">
        <p14:creationId xmlns:p14="http://schemas.microsoft.com/office/powerpoint/2010/main" val="21568554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1507" name="Rectangle 3"/>
          <p:cNvSpPr>
            <a:spLocks noGrp="1" noChangeArrowheads="1"/>
          </p:cNvSpPr>
          <p:nvPr>
            <p:ph type="body" idx="1"/>
          </p:nvPr>
        </p:nvSpPr>
        <p:spPr>
          <a:xfrm>
            <a:off x="2133600" y="1600200"/>
            <a:ext cx="6908800" cy="4876800"/>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endParaRPr lang="en-US" sz="2800" b="1" i="1" dirty="0"/>
          </a:p>
          <a:p>
            <a:pPr marL="609600" indent="-609600">
              <a:lnSpc>
                <a:spcPct val="90000"/>
              </a:lnSpc>
              <a:buFont typeface="Wingdings" pitchFamily="2" charset="2"/>
              <a:buChar char="§"/>
            </a:pPr>
            <a:r>
              <a:rPr lang="en-US" b="1" i="1" dirty="0" smtClean="0"/>
              <a:t>He </a:t>
            </a:r>
            <a:r>
              <a:rPr lang="en-US" b="1" i="1" dirty="0"/>
              <a:t>survives the onslaught of Herod</a:t>
            </a:r>
          </a:p>
          <a:p>
            <a:pPr marL="990600" lvl="1" indent="-533400">
              <a:lnSpc>
                <a:spcPct val="90000"/>
              </a:lnSpc>
              <a:buFont typeface="Wingdings" pitchFamily="2" charset="2"/>
              <a:buChar char="§"/>
            </a:pPr>
            <a:endParaRPr lang="en-US" dirty="0" smtClean="0"/>
          </a:p>
          <a:p>
            <a:pPr marL="990600" lvl="1" indent="-533400">
              <a:lnSpc>
                <a:spcPct val="90000"/>
              </a:lnSpc>
              <a:buFont typeface="Wingdings" pitchFamily="2" charset="2"/>
              <a:buChar char="§"/>
            </a:pPr>
            <a:r>
              <a:rPr lang="en-US" dirty="0" smtClean="0"/>
              <a:t>Matthew </a:t>
            </a:r>
            <a:r>
              <a:rPr lang="en-US" dirty="0"/>
              <a:t>2:16 - </a:t>
            </a:r>
            <a:r>
              <a:rPr lang="en-US" dirty="0" smtClean="0"/>
              <a:t>18</a:t>
            </a:r>
            <a:endParaRPr lang="en-US" dirty="0"/>
          </a:p>
        </p:txBody>
      </p:sp>
    </p:spTree>
    <p:extLst>
      <p:ext uri="{BB962C8B-B14F-4D97-AF65-F5344CB8AC3E}">
        <p14:creationId xmlns:p14="http://schemas.microsoft.com/office/powerpoint/2010/main" val="395131852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1507" name="Rectangle 3"/>
          <p:cNvSpPr>
            <a:spLocks noGrp="1" noChangeArrowheads="1"/>
          </p:cNvSpPr>
          <p:nvPr>
            <p:ph type="body" idx="1"/>
          </p:nvPr>
        </p:nvSpPr>
        <p:spPr>
          <a:xfrm>
            <a:off x="2133600" y="1600200"/>
            <a:ext cx="6908800" cy="4876800"/>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endParaRPr lang="en-US" sz="2800" b="1" i="1" dirty="0"/>
          </a:p>
          <a:p>
            <a:pPr marL="609600" indent="-609600">
              <a:lnSpc>
                <a:spcPct val="90000"/>
              </a:lnSpc>
              <a:buFont typeface="Wingdings" pitchFamily="2" charset="2"/>
              <a:buChar char="§"/>
            </a:pPr>
            <a:r>
              <a:rPr lang="en-US" b="1" i="1" dirty="0" smtClean="0"/>
              <a:t>He </a:t>
            </a:r>
            <a:r>
              <a:rPr lang="en-US" b="1" i="1" dirty="0"/>
              <a:t>is </a:t>
            </a:r>
            <a:r>
              <a:rPr lang="en-US" b="1" i="1" dirty="0" smtClean="0"/>
              <a:t>about </a:t>
            </a:r>
            <a:r>
              <a:rPr lang="en-US" b="1" i="1" dirty="0"/>
              <a:t>His Father’s business at the age of twelve</a:t>
            </a:r>
          </a:p>
          <a:p>
            <a:pPr marL="990600" lvl="1" indent="-533400">
              <a:lnSpc>
                <a:spcPct val="90000"/>
              </a:lnSpc>
              <a:buFont typeface="Wingdings" pitchFamily="2" charset="2"/>
              <a:buChar char="§"/>
            </a:pPr>
            <a:endParaRPr lang="en-US" dirty="0" smtClean="0"/>
          </a:p>
          <a:p>
            <a:pPr marL="990600" lvl="1" indent="-533400">
              <a:lnSpc>
                <a:spcPct val="90000"/>
              </a:lnSpc>
              <a:buFont typeface="Wingdings" pitchFamily="2" charset="2"/>
              <a:buChar char="§"/>
            </a:pPr>
            <a:r>
              <a:rPr lang="en-US" dirty="0" smtClean="0"/>
              <a:t>Luke </a:t>
            </a:r>
            <a:r>
              <a:rPr lang="en-US" dirty="0"/>
              <a:t>2:41 – </a:t>
            </a:r>
            <a:r>
              <a:rPr lang="en-US" dirty="0" smtClean="0"/>
              <a:t>52</a:t>
            </a:r>
          </a:p>
          <a:p>
            <a:pPr marL="990600" lvl="1" indent="-533400">
              <a:lnSpc>
                <a:spcPct val="90000"/>
              </a:lnSpc>
              <a:buFont typeface="Wingdings" pitchFamily="2" charset="2"/>
              <a:buChar char="§"/>
            </a:pPr>
            <a:endParaRPr lang="en-US" dirty="0"/>
          </a:p>
          <a:p>
            <a:pPr marL="990600" lvl="1" indent="-533400">
              <a:lnSpc>
                <a:spcPct val="90000"/>
              </a:lnSpc>
              <a:buFont typeface="Wingdings" pitchFamily="2" charset="2"/>
              <a:buChar char="§"/>
            </a:pPr>
            <a:r>
              <a:rPr lang="en-US" dirty="0" smtClean="0"/>
              <a:t>The teachers are astonished at Him</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1507" name="Rectangle 3"/>
          <p:cNvSpPr>
            <a:spLocks noGrp="1" noChangeArrowheads="1"/>
          </p:cNvSpPr>
          <p:nvPr>
            <p:ph type="body" idx="1"/>
          </p:nvPr>
        </p:nvSpPr>
        <p:spPr>
          <a:xfrm>
            <a:off x="2133600" y="1600200"/>
            <a:ext cx="6908800" cy="4876800"/>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endParaRPr lang="en-US" sz="2800" b="1" i="1" dirty="0"/>
          </a:p>
          <a:p>
            <a:pPr marL="609600" indent="-609600">
              <a:lnSpc>
                <a:spcPct val="90000"/>
              </a:lnSpc>
              <a:buFont typeface="Wingdings" pitchFamily="2" charset="2"/>
              <a:buChar char="§"/>
            </a:pPr>
            <a:r>
              <a:rPr lang="en-US" b="1" i="1" dirty="0" smtClean="0"/>
              <a:t>At </a:t>
            </a:r>
            <a:r>
              <a:rPr lang="en-US" b="1" i="1" dirty="0"/>
              <a:t>about the age of 30, He selects 12 disciples and starts His earthly </a:t>
            </a:r>
            <a:r>
              <a:rPr lang="en-US" b="1" i="1" dirty="0" smtClean="0"/>
              <a:t>ministry</a:t>
            </a:r>
          </a:p>
          <a:p>
            <a:pPr marL="1009650" lvl="1" indent="-609600">
              <a:lnSpc>
                <a:spcPct val="90000"/>
              </a:lnSpc>
              <a:buFont typeface="Wingdings" pitchFamily="2" charset="2"/>
              <a:buChar char="§"/>
            </a:pPr>
            <a:endParaRPr lang="en-US" dirty="0" smtClean="0"/>
          </a:p>
          <a:p>
            <a:pPr marL="1009650" lvl="1" indent="-609600">
              <a:lnSpc>
                <a:spcPct val="90000"/>
              </a:lnSpc>
              <a:buFont typeface="Wingdings" pitchFamily="2" charset="2"/>
              <a:buChar char="§"/>
            </a:pPr>
            <a:r>
              <a:rPr lang="en-US" dirty="0" smtClean="0"/>
              <a:t>Luke 3:23</a:t>
            </a:r>
            <a:endParaRPr lang="en-US" dirty="0"/>
          </a:p>
        </p:txBody>
      </p:sp>
    </p:spTree>
    <p:extLst>
      <p:ext uri="{BB962C8B-B14F-4D97-AF65-F5344CB8AC3E}">
        <p14:creationId xmlns:p14="http://schemas.microsoft.com/office/powerpoint/2010/main" val="6599563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1507" name="Rectangle 3"/>
          <p:cNvSpPr>
            <a:spLocks noGrp="1" noChangeArrowheads="1"/>
          </p:cNvSpPr>
          <p:nvPr>
            <p:ph type="body" idx="1"/>
          </p:nvPr>
        </p:nvSpPr>
        <p:spPr>
          <a:xfrm>
            <a:off x="2133600" y="1600200"/>
            <a:ext cx="6908800" cy="4876800"/>
          </a:xfrm>
        </p:spPr>
        <p:txBody>
          <a:bodyPr/>
          <a:lstStyle/>
          <a:p>
            <a:pPr marL="609600" indent="-609600">
              <a:lnSpc>
                <a:spcPct val="90000"/>
              </a:lnSpc>
              <a:buFont typeface="Wingdings" pitchFamily="2" charset="2"/>
              <a:buChar char="§"/>
            </a:pPr>
            <a:endParaRPr lang="en-US" sz="2800" b="1" i="1" dirty="0" smtClean="0"/>
          </a:p>
          <a:p>
            <a:pPr marL="609600" indent="-609600">
              <a:lnSpc>
                <a:spcPct val="90000"/>
              </a:lnSpc>
              <a:buFont typeface="Wingdings" pitchFamily="2" charset="2"/>
              <a:buChar char="§"/>
            </a:pPr>
            <a:endParaRPr lang="en-US" sz="2800" b="1" i="1" dirty="0"/>
          </a:p>
          <a:p>
            <a:pPr marL="609600" indent="-609600">
              <a:lnSpc>
                <a:spcPct val="90000"/>
              </a:lnSpc>
              <a:buFont typeface="Wingdings" pitchFamily="2" charset="2"/>
              <a:buChar char="§"/>
            </a:pPr>
            <a:r>
              <a:rPr lang="en-US" b="1" i="1" dirty="0" smtClean="0"/>
              <a:t>He </a:t>
            </a:r>
            <a:r>
              <a:rPr lang="en-US" b="1" i="1" dirty="0"/>
              <a:t>lives a perfect life, keeping the law completely, without sin</a:t>
            </a:r>
          </a:p>
          <a:p>
            <a:pPr marL="990600" lvl="1" indent="-533400">
              <a:lnSpc>
                <a:spcPct val="90000"/>
              </a:lnSpc>
              <a:buFont typeface="Wingdings" pitchFamily="2" charset="2"/>
              <a:buChar char="§"/>
            </a:pPr>
            <a:endParaRPr lang="en-US" dirty="0" smtClean="0"/>
          </a:p>
          <a:p>
            <a:pPr marL="990600" lvl="1" indent="-533400">
              <a:lnSpc>
                <a:spcPct val="90000"/>
              </a:lnSpc>
              <a:buFont typeface="Wingdings" pitchFamily="2" charset="2"/>
              <a:buChar char="§"/>
            </a:pPr>
            <a:r>
              <a:rPr lang="en-US" dirty="0" smtClean="0"/>
              <a:t>Hebrews </a:t>
            </a:r>
            <a:r>
              <a:rPr lang="en-US" dirty="0"/>
              <a:t>4:14 - 16</a:t>
            </a:r>
          </a:p>
        </p:txBody>
      </p:sp>
    </p:spTree>
    <p:extLst>
      <p:ext uri="{BB962C8B-B14F-4D97-AF65-F5344CB8AC3E}">
        <p14:creationId xmlns:p14="http://schemas.microsoft.com/office/powerpoint/2010/main" val="27897383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2531" name="Rectangle 3"/>
          <p:cNvSpPr>
            <a:spLocks noGrp="1" noChangeArrowheads="1"/>
          </p:cNvSpPr>
          <p:nvPr>
            <p:ph type="body" idx="1"/>
          </p:nvPr>
        </p:nvSpPr>
        <p:spPr>
          <a:xfrm>
            <a:off x="2133600" y="1600200"/>
            <a:ext cx="6908800" cy="4800600"/>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endParaRPr lang="en-US" sz="2800" b="1" i="1" dirty="0"/>
          </a:p>
          <a:p>
            <a:pPr marL="609600" indent="-609600">
              <a:lnSpc>
                <a:spcPct val="80000"/>
              </a:lnSpc>
              <a:buFont typeface="Wingdings" pitchFamily="2" charset="2"/>
              <a:buChar char="§"/>
            </a:pPr>
            <a:r>
              <a:rPr lang="en-US" sz="2800" b="1" i="1" dirty="0" smtClean="0"/>
              <a:t>After </a:t>
            </a:r>
            <a:r>
              <a:rPr lang="en-US" sz="2800" b="1" i="1" dirty="0"/>
              <a:t>teaching for about 3 to 3 ½ years, the Jews through </a:t>
            </a:r>
            <a:r>
              <a:rPr lang="en-US" sz="2800" b="1" i="1" dirty="0" smtClean="0"/>
              <a:t>jealousy </a:t>
            </a:r>
            <a:r>
              <a:rPr lang="en-US" sz="2800" b="1" i="1" dirty="0"/>
              <a:t>and envy take Him before the Romans where He is beaten, spat upon, mocked and </a:t>
            </a:r>
            <a:r>
              <a:rPr lang="en-US" sz="2800" b="1" i="1" dirty="0" smtClean="0"/>
              <a:t>then crucified</a:t>
            </a:r>
            <a:endParaRPr lang="en-US" sz="2800" b="1" i="1" dirty="0"/>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Matthew </a:t>
            </a:r>
            <a:r>
              <a:rPr lang="en-US" dirty="0"/>
              <a:t>26 &amp; </a:t>
            </a:r>
            <a:r>
              <a:rPr lang="en-US" dirty="0" smtClean="0"/>
              <a:t>27</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2531" name="Rectangle 3"/>
          <p:cNvSpPr>
            <a:spLocks noGrp="1" noChangeArrowheads="1"/>
          </p:cNvSpPr>
          <p:nvPr>
            <p:ph type="body" idx="1"/>
          </p:nvPr>
        </p:nvSpPr>
        <p:spPr>
          <a:xfrm>
            <a:off x="2133600" y="1600200"/>
            <a:ext cx="6908800" cy="4800600"/>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endParaRPr lang="en-US" sz="2800" b="1" i="1" dirty="0"/>
          </a:p>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r>
              <a:rPr lang="en-US" sz="2800" b="1" i="1" dirty="0" smtClean="0"/>
              <a:t>God </a:t>
            </a:r>
            <a:r>
              <a:rPr lang="en-US" sz="2800" b="1" i="1" dirty="0"/>
              <a:t>loved us so much that He gave His only begotten Son for our sins</a:t>
            </a:r>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John 3:16</a:t>
            </a:r>
            <a:endParaRPr lang="en-US" dirty="0"/>
          </a:p>
        </p:txBody>
      </p:sp>
    </p:spTree>
    <p:extLst>
      <p:ext uri="{BB962C8B-B14F-4D97-AF65-F5344CB8AC3E}">
        <p14:creationId xmlns:p14="http://schemas.microsoft.com/office/powerpoint/2010/main" val="11596054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2531" name="Rectangle 3"/>
          <p:cNvSpPr>
            <a:spLocks noGrp="1" noChangeArrowheads="1"/>
          </p:cNvSpPr>
          <p:nvPr>
            <p:ph type="body" idx="1"/>
          </p:nvPr>
        </p:nvSpPr>
        <p:spPr>
          <a:xfrm>
            <a:off x="2133600" y="1600200"/>
            <a:ext cx="6908800" cy="4800600"/>
          </a:xfrm>
        </p:spPr>
        <p:txBody>
          <a:bodyPr/>
          <a:lstStyle/>
          <a:p>
            <a:pPr marL="609600" indent="-609600">
              <a:lnSpc>
                <a:spcPct val="80000"/>
              </a:lnSpc>
              <a:buFont typeface="Wingdings" pitchFamily="2" charset="2"/>
              <a:buChar char="§"/>
            </a:pPr>
            <a:endParaRPr lang="en-US" sz="2800" b="1" i="1" dirty="0" smtClean="0"/>
          </a:p>
          <a:p>
            <a:pPr marL="609600" indent="-609600">
              <a:lnSpc>
                <a:spcPct val="80000"/>
              </a:lnSpc>
              <a:buFont typeface="Wingdings" pitchFamily="2" charset="2"/>
              <a:buChar char="§"/>
            </a:pPr>
            <a:r>
              <a:rPr lang="en-US" sz="2800" b="1" i="1" dirty="0" smtClean="0"/>
              <a:t>This </a:t>
            </a:r>
            <a:r>
              <a:rPr lang="en-US" sz="2800" b="1" i="1" dirty="0"/>
              <a:t>plan was in the mind of God before time began.  He taught us about a new commandment.  A commandment, although given from the beginning, now had the perfect example of love to go with it</a:t>
            </a:r>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Titus 1:2</a:t>
            </a:r>
          </a:p>
          <a:p>
            <a:pPr marL="990600" lvl="1" indent="-533400">
              <a:lnSpc>
                <a:spcPct val="80000"/>
              </a:lnSpc>
              <a:buFont typeface="Wingdings" pitchFamily="2" charset="2"/>
              <a:buChar char="§"/>
            </a:pPr>
            <a:r>
              <a:rPr lang="en-US" dirty="0" smtClean="0"/>
              <a:t>John </a:t>
            </a:r>
            <a:r>
              <a:rPr lang="en-US" dirty="0"/>
              <a:t>13:34, </a:t>
            </a:r>
            <a:r>
              <a:rPr lang="en-US" dirty="0" smtClean="0"/>
              <a:t>35</a:t>
            </a:r>
          </a:p>
          <a:p>
            <a:pPr marL="990600" lvl="1" indent="-533400">
              <a:lnSpc>
                <a:spcPct val="80000"/>
              </a:lnSpc>
              <a:buFont typeface="Wingdings" pitchFamily="2" charset="2"/>
              <a:buChar char="§"/>
            </a:pPr>
            <a:r>
              <a:rPr lang="en-US" dirty="0" smtClean="0"/>
              <a:t>1 </a:t>
            </a:r>
            <a:r>
              <a:rPr lang="en-US" dirty="0"/>
              <a:t>John 1:8 – </a:t>
            </a:r>
            <a:r>
              <a:rPr lang="en-US" dirty="0" smtClean="0"/>
              <a:t>11</a:t>
            </a:r>
            <a:endParaRPr lang="en-US" dirty="0"/>
          </a:p>
        </p:txBody>
      </p:sp>
    </p:spTree>
    <p:extLst>
      <p:ext uri="{BB962C8B-B14F-4D97-AF65-F5344CB8AC3E}">
        <p14:creationId xmlns:p14="http://schemas.microsoft.com/office/powerpoint/2010/main" val="6889709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2531" name="Rectangle 3"/>
          <p:cNvSpPr>
            <a:spLocks noGrp="1" noChangeArrowheads="1"/>
          </p:cNvSpPr>
          <p:nvPr>
            <p:ph type="body" idx="1"/>
          </p:nvPr>
        </p:nvSpPr>
        <p:spPr>
          <a:xfrm>
            <a:off x="2133600" y="1600200"/>
            <a:ext cx="6908800" cy="4800600"/>
          </a:xfrm>
        </p:spPr>
        <p:txBody>
          <a:bodyPr/>
          <a:lstStyle/>
          <a:p>
            <a:pPr marL="609600" indent="-609600">
              <a:lnSpc>
                <a:spcPct val="80000"/>
              </a:lnSpc>
              <a:buFont typeface="Wingdings" pitchFamily="2" charset="2"/>
              <a:buChar char="§"/>
            </a:pPr>
            <a:endParaRPr lang="en-US" b="1" i="1" dirty="0" smtClean="0"/>
          </a:p>
          <a:p>
            <a:pPr marL="609600" indent="-609600">
              <a:lnSpc>
                <a:spcPct val="80000"/>
              </a:lnSpc>
              <a:buFont typeface="Wingdings" pitchFamily="2" charset="2"/>
              <a:buChar char="§"/>
            </a:pPr>
            <a:endParaRPr lang="en-US" b="1" i="1" dirty="0"/>
          </a:p>
          <a:p>
            <a:pPr marL="609600" indent="-609600">
              <a:lnSpc>
                <a:spcPct val="80000"/>
              </a:lnSpc>
              <a:buFont typeface="Wingdings" pitchFamily="2" charset="2"/>
              <a:buChar char="§"/>
            </a:pPr>
            <a:r>
              <a:rPr lang="en-US" b="1" i="1" dirty="0" smtClean="0"/>
              <a:t>Christ </a:t>
            </a:r>
            <a:r>
              <a:rPr lang="en-US" b="1" i="1" dirty="0"/>
              <a:t>left us with a new testament, a new law</a:t>
            </a:r>
          </a:p>
          <a:p>
            <a:pPr marL="990600" lvl="1" indent="-533400">
              <a:lnSpc>
                <a:spcPct val="80000"/>
              </a:lnSpc>
              <a:buFont typeface="Wingdings" pitchFamily="2" charset="2"/>
              <a:buChar char="§"/>
            </a:pPr>
            <a:endParaRPr lang="en-US" dirty="0" smtClean="0"/>
          </a:p>
          <a:p>
            <a:pPr marL="990600" lvl="1" indent="-533400">
              <a:lnSpc>
                <a:spcPct val="80000"/>
              </a:lnSpc>
              <a:buFont typeface="Wingdings" pitchFamily="2" charset="2"/>
              <a:buChar char="§"/>
            </a:pPr>
            <a:r>
              <a:rPr lang="en-US" dirty="0" smtClean="0"/>
              <a:t>Hebrews </a:t>
            </a:r>
            <a:r>
              <a:rPr lang="en-US" dirty="0"/>
              <a:t>8:7 – </a:t>
            </a:r>
            <a:r>
              <a:rPr lang="en-US" dirty="0" smtClean="0"/>
              <a:t>13</a:t>
            </a:r>
          </a:p>
          <a:p>
            <a:pPr marL="990600" lvl="1" indent="-533400">
              <a:lnSpc>
                <a:spcPct val="80000"/>
              </a:lnSpc>
              <a:buFont typeface="Wingdings" pitchFamily="2" charset="2"/>
              <a:buChar char="§"/>
            </a:pPr>
            <a:r>
              <a:rPr lang="en-US" dirty="0" smtClean="0"/>
              <a:t>Hebrews </a:t>
            </a:r>
            <a:r>
              <a:rPr lang="en-US" dirty="0"/>
              <a:t>9:16 - 17</a:t>
            </a:r>
          </a:p>
        </p:txBody>
      </p:sp>
    </p:spTree>
    <p:extLst>
      <p:ext uri="{BB962C8B-B14F-4D97-AF65-F5344CB8AC3E}">
        <p14:creationId xmlns:p14="http://schemas.microsoft.com/office/powerpoint/2010/main" val="14224131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4579" name="Rectangle 3"/>
          <p:cNvSpPr>
            <a:spLocks noGrp="1" noChangeArrowheads="1"/>
          </p:cNvSpPr>
          <p:nvPr>
            <p:ph type="body" idx="1"/>
          </p:nvPr>
        </p:nvSpPr>
        <p:spPr>
          <a:xfrm>
            <a:off x="2133600" y="1600200"/>
            <a:ext cx="6908800" cy="4953000"/>
          </a:xfrm>
        </p:spPr>
        <p:txBody>
          <a:bodyPr/>
          <a:lstStyle/>
          <a:p>
            <a:pPr marL="609600" indent="-609600">
              <a:lnSpc>
                <a:spcPct val="90000"/>
              </a:lnSpc>
              <a:buFont typeface="Wingdings" pitchFamily="2" charset="2"/>
              <a:buChar char="§"/>
            </a:pPr>
            <a:r>
              <a:rPr lang="en-US" sz="2800" i="1" dirty="0" smtClean="0"/>
              <a:t>Love demands </a:t>
            </a:r>
            <a:r>
              <a:rPr lang="en-US" sz="2800" i="1" dirty="0"/>
              <a:t>we obey His commandments if we love Him.</a:t>
            </a:r>
          </a:p>
          <a:p>
            <a:pPr marL="990600" lvl="1" indent="-533400">
              <a:lnSpc>
                <a:spcPct val="90000"/>
              </a:lnSpc>
              <a:buFont typeface="Wingdings" pitchFamily="2" charset="2"/>
              <a:buChar char="§"/>
            </a:pPr>
            <a:r>
              <a:rPr lang="en-US" sz="2400" dirty="0"/>
              <a:t>John </a:t>
            </a:r>
            <a:r>
              <a:rPr lang="en-US" sz="2400" dirty="0" smtClean="0"/>
              <a:t>14:15</a:t>
            </a:r>
          </a:p>
          <a:p>
            <a:pPr marL="457200" lvl="1" indent="0">
              <a:lnSpc>
                <a:spcPct val="90000"/>
              </a:lnSpc>
              <a:buNone/>
            </a:pPr>
            <a:endParaRPr lang="en-US" sz="2400" dirty="0"/>
          </a:p>
          <a:p>
            <a:pPr marL="609600" indent="-609600">
              <a:lnSpc>
                <a:spcPct val="90000"/>
              </a:lnSpc>
              <a:buFont typeface="Wingdings" pitchFamily="2" charset="2"/>
              <a:buChar char="§"/>
            </a:pPr>
            <a:r>
              <a:rPr lang="en-US" sz="2800" i="1" dirty="0"/>
              <a:t>Love will cause us to obey.  Love will prompt us to “Love the Lord our God with all our hearts, souls and minds and will prompt us to love our neighbor as ourselves.” </a:t>
            </a:r>
          </a:p>
          <a:p>
            <a:pPr marL="990600" lvl="1" indent="-533400">
              <a:lnSpc>
                <a:spcPct val="90000"/>
              </a:lnSpc>
              <a:buFont typeface="Wingdings" pitchFamily="2" charset="2"/>
              <a:buChar char="§"/>
            </a:pPr>
            <a:r>
              <a:rPr lang="en-US" sz="2400" dirty="0"/>
              <a:t>Matthew 22:37 - 39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p>
        </p:txBody>
      </p:sp>
      <p:sp>
        <p:nvSpPr>
          <p:cNvPr id="7173" name="Rectangle 5"/>
          <p:cNvSpPr>
            <a:spLocks noGrp="1" noChangeArrowheads="1"/>
          </p:cNvSpPr>
          <p:nvPr>
            <p:ph type="body" idx="1"/>
          </p:nvPr>
        </p:nvSpPr>
        <p:spPr>
          <a:xfrm>
            <a:off x="2438400" y="1600200"/>
            <a:ext cx="6096000" cy="4525963"/>
          </a:xfrm>
        </p:spPr>
        <p:txBody>
          <a:bodyPr/>
          <a:lstStyle/>
          <a:p>
            <a:pPr marL="609600" indent="-609600">
              <a:lnSpc>
                <a:spcPct val="90000"/>
              </a:lnSpc>
              <a:buClr>
                <a:schemeClr val="tx1"/>
              </a:buClr>
              <a:buFont typeface="Wingdings" pitchFamily="2" charset="2"/>
              <a:buChar char="§"/>
            </a:pPr>
            <a:endParaRPr lang="en-US" b="1" i="1" dirty="0" smtClean="0"/>
          </a:p>
          <a:p>
            <a:pPr marL="609600" indent="-609600">
              <a:lnSpc>
                <a:spcPct val="90000"/>
              </a:lnSpc>
              <a:buClr>
                <a:schemeClr val="tx1"/>
              </a:buClr>
              <a:buFont typeface="Wingdings" pitchFamily="2" charset="2"/>
              <a:buChar char="§"/>
            </a:pPr>
            <a:endParaRPr lang="en-US" b="1" i="1" dirty="0" smtClean="0"/>
          </a:p>
          <a:p>
            <a:pPr marL="609600" indent="-609600">
              <a:lnSpc>
                <a:spcPct val="90000"/>
              </a:lnSpc>
              <a:buClr>
                <a:schemeClr val="tx1"/>
              </a:buClr>
              <a:buFont typeface="Wingdings" pitchFamily="2" charset="2"/>
              <a:buChar char="§"/>
            </a:pPr>
            <a:r>
              <a:rPr lang="en-US" b="1" i="1" dirty="0" smtClean="0"/>
              <a:t>Promises *</a:t>
            </a:r>
            <a:endParaRPr lang="en-US" b="1" i="1" dirty="0"/>
          </a:p>
          <a:p>
            <a:pPr marL="990600" lvl="1" indent="-533400">
              <a:lnSpc>
                <a:spcPct val="90000"/>
              </a:lnSpc>
              <a:buClr>
                <a:schemeClr val="tx1"/>
              </a:buClr>
              <a:buFont typeface="Wingdings" pitchFamily="2" charset="2"/>
              <a:buChar char="§"/>
            </a:pPr>
            <a:endParaRPr lang="en-US" dirty="0" smtClean="0"/>
          </a:p>
          <a:p>
            <a:pPr marL="990600" lvl="1" indent="-533400">
              <a:lnSpc>
                <a:spcPct val="90000"/>
              </a:lnSpc>
              <a:buClr>
                <a:schemeClr val="tx1"/>
              </a:buClr>
              <a:buFont typeface="Wingdings" pitchFamily="2" charset="2"/>
              <a:buChar char="§"/>
            </a:pPr>
            <a:r>
              <a:rPr lang="en-US" dirty="0" smtClean="0"/>
              <a:t>Genesis 3:15</a:t>
            </a:r>
          </a:p>
          <a:p>
            <a:pPr marL="990600" lvl="1" indent="-533400">
              <a:lnSpc>
                <a:spcPct val="90000"/>
              </a:lnSpc>
              <a:buClr>
                <a:schemeClr val="tx1"/>
              </a:buClr>
              <a:buFont typeface="Wingdings" pitchFamily="2" charset="2"/>
              <a:buChar char="§"/>
            </a:pPr>
            <a:r>
              <a:rPr lang="en-US" dirty="0"/>
              <a:t>Job 1:6-8</a:t>
            </a:r>
          </a:p>
          <a:p>
            <a:pPr marL="990600" lvl="1" indent="-533400">
              <a:lnSpc>
                <a:spcPct val="90000"/>
              </a:lnSpc>
              <a:buClr>
                <a:schemeClr val="tx1"/>
              </a:buClr>
              <a:buFont typeface="Wingdings" pitchFamily="2" charset="2"/>
              <a:buChar char="§"/>
            </a:pPr>
            <a:r>
              <a:rPr lang="en-US" dirty="0"/>
              <a:t>Revelation </a:t>
            </a:r>
            <a:r>
              <a:rPr lang="en-US" dirty="0" smtClean="0"/>
              <a:t>12:5-10</a:t>
            </a:r>
            <a:endParaRPr lang="en-US" dirty="0"/>
          </a:p>
        </p:txBody>
      </p:sp>
    </p:spTree>
    <p:extLst>
      <p:ext uri="{BB962C8B-B14F-4D97-AF65-F5344CB8AC3E}">
        <p14:creationId xmlns:p14="http://schemas.microsoft.com/office/powerpoint/2010/main" val="300507899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25603" name="Rectangle 3"/>
          <p:cNvSpPr>
            <a:spLocks noGrp="1" noChangeArrowheads="1"/>
          </p:cNvSpPr>
          <p:nvPr>
            <p:ph type="body" idx="1"/>
          </p:nvPr>
        </p:nvSpPr>
        <p:spPr>
          <a:xfrm>
            <a:off x="1905000" y="2438400"/>
            <a:ext cx="7137400" cy="4114800"/>
          </a:xfrm>
        </p:spPr>
        <p:txBody>
          <a:bodyPr/>
          <a:lstStyle/>
          <a:p>
            <a:pPr marL="609600" indent="-609600" algn="just">
              <a:buFont typeface="Wingdings" pitchFamily="2" charset="2"/>
              <a:buChar char="§"/>
            </a:pPr>
            <a:endParaRPr lang="en-US" i="1" dirty="0" smtClean="0"/>
          </a:p>
          <a:p>
            <a:pPr marL="609600" indent="-609600" algn="just">
              <a:buFont typeface="Wingdings" pitchFamily="2" charset="2"/>
              <a:buChar char="§"/>
            </a:pPr>
            <a:r>
              <a:rPr lang="en-US" i="1" dirty="0" smtClean="0"/>
              <a:t>Knowing </a:t>
            </a:r>
            <a:r>
              <a:rPr lang="en-US" i="1" dirty="0"/>
              <a:t>how much God and Christ love us, will you show your love now and obey Him?</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p>
        </p:txBody>
      </p:sp>
      <p:sp>
        <p:nvSpPr>
          <p:cNvPr id="7173" name="Rectangle 5"/>
          <p:cNvSpPr>
            <a:spLocks noGrp="1" noChangeArrowheads="1"/>
          </p:cNvSpPr>
          <p:nvPr>
            <p:ph type="body" idx="1"/>
          </p:nvPr>
        </p:nvSpPr>
        <p:spPr>
          <a:xfrm>
            <a:off x="2438400" y="1600200"/>
            <a:ext cx="6096000" cy="4525963"/>
          </a:xfrm>
        </p:spPr>
        <p:txBody>
          <a:bodyPr/>
          <a:lstStyle/>
          <a:p>
            <a:pPr marL="609600" indent="-609600">
              <a:lnSpc>
                <a:spcPct val="90000"/>
              </a:lnSpc>
              <a:buClr>
                <a:schemeClr val="tx1"/>
              </a:buClr>
              <a:buFont typeface="Wingdings" pitchFamily="2" charset="2"/>
              <a:buChar char="§"/>
            </a:pPr>
            <a:endParaRPr lang="en-US" b="1" i="1" dirty="0" smtClean="0"/>
          </a:p>
          <a:p>
            <a:pPr marL="609600" indent="-609600">
              <a:lnSpc>
                <a:spcPct val="90000"/>
              </a:lnSpc>
              <a:buClr>
                <a:schemeClr val="tx1"/>
              </a:buClr>
              <a:buFont typeface="Wingdings" pitchFamily="2" charset="2"/>
              <a:buChar char="§"/>
            </a:pPr>
            <a:endParaRPr lang="en-US" b="1" i="1" dirty="0" smtClean="0"/>
          </a:p>
          <a:p>
            <a:pPr marL="609600" indent="-609600">
              <a:lnSpc>
                <a:spcPct val="90000"/>
              </a:lnSpc>
              <a:buClr>
                <a:schemeClr val="tx1"/>
              </a:buClr>
              <a:buFont typeface="Wingdings" pitchFamily="2" charset="2"/>
              <a:buChar char="§"/>
            </a:pPr>
            <a:r>
              <a:rPr lang="en-US" b="1" i="1" dirty="0" smtClean="0"/>
              <a:t>Murder</a:t>
            </a:r>
            <a:endParaRPr lang="en-US" b="1" i="1" dirty="0"/>
          </a:p>
          <a:p>
            <a:pPr marL="990600" lvl="1" indent="-533400">
              <a:lnSpc>
                <a:spcPct val="90000"/>
              </a:lnSpc>
              <a:buClr>
                <a:schemeClr val="tx1"/>
              </a:buClr>
              <a:buFont typeface="Wingdings" pitchFamily="2" charset="2"/>
              <a:buChar char="§"/>
            </a:pPr>
            <a:endParaRPr lang="en-US" dirty="0" smtClean="0"/>
          </a:p>
          <a:p>
            <a:pPr marL="990600" lvl="1" indent="-533400">
              <a:lnSpc>
                <a:spcPct val="90000"/>
              </a:lnSpc>
              <a:buClr>
                <a:schemeClr val="tx1"/>
              </a:buClr>
              <a:buFont typeface="Wingdings" pitchFamily="2" charset="2"/>
              <a:buChar char="§"/>
            </a:pPr>
            <a:r>
              <a:rPr lang="en-US" dirty="0" smtClean="0"/>
              <a:t>Genesis </a:t>
            </a:r>
            <a:r>
              <a:rPr lang="en-US" dirty="0"/>
              <a:t>4:1 – 15</a:t>
            </a:r>
          </a:p>
        </p:txBody>
      </p:sp>
    </p:spTree>
    <p:extLst>
      <p:ext uri="{BB962C8B-B14F-4D97-AF65-F5344CB8AC3E}">
        <p14:creationId xmlns:p14="http://schemas.microsoft.com/office/powerpoint/2010/main" val="3213599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9219" name="Rectangle 3"/>
          <p:cNvSpPr>
            <a:spLocks noGrp="1" noChangeArrowheads="1"/>
          </p:cNvSpPr>
          <p:nvPr>
            <p:ph type="body" idx="1"/>
          </p:nvPr>
        </p:nvSpPr>
        <p:spPr/>
        <p:txBody>
          <a:bodyPr/>
          <a:lstStyle/>
          <a:p>
            <a:pPr>
              <a:buFont typeface="Wingdings" pitchFamily="2" charset="2"/>
              <a:buChar char="§"/>
            </a:pPr>
            <a:endParaRPr lang="en-US" b="1" i="1" dirty="0" smtClean="0"/>
          </a:p>
          <a:p>
            <a:pPr>
              <a:buFont typeface="Wingdings" pitchFamily="2" charset="2"/>
              <a:buChar char="§"/>
            </a:pPr>
            <a:endParaRPr lang="en-US" b="1" i="1" dirty="0"/>
          </a:p>
          <a:p>
            <a:pPr>
              <a:buFont typeface="Wingdings" pitchFamily="2" charset="2"/>
              <a:buChar char="§"/>
            </a:pPr>
            <a:r>
              <a:rPr lang="en-US" b="1" i="1" dirty="0" smtClean="0"/>
              <a:t>Great </a:t>
            </a:r>
            <a:r>
              <a:rPr lang="en-US" b="1" i="1" dirty="0"/>
              <a:t>Wickedness</a:t>
            </a:r>
          </a:p>
          <a:p>
            <a:pPr lvl="1">
              <a:buFont typeface="Wingdings" pitchFamily="2" charset="2"/>
              <a:buChar char="§"/>
            </a:pPr>
            <a:endParaRPr lang="en-US" dirty="0" smtClean="0"/>
          </a:p>
          <a:p>
            <a:pPr lvl="1">
              <a:buFont typeface="Wingdings" pitchFamily="2" charset="2"/>
              <a:buChar char="§"/>
            </a:pPr>
            <a:r>
              <a:rPr lang="en-US" dirty="0" smtClean="0"/>
              <a:t>Genesis </a:t>
            </a:r>
            <a:r>
              <a:rPr lang="en-US" dirty="0"/>
              <a:t>6:1 – </a:t>
            </a:r>
            <a:r>
              <a:rPr lang="en-US" dirty="0" smtClean="0"/>
              <a:t>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5400" b="1" i="1" dirty="0">
                <a:solidFill>
                  <a:schemeClr val="tx1">
                    <a:lumMod val="95000"/>
                    <a:lumOff val="5000"/>
                  </a:schemeClr>
                </a:solidFill>
                <a:latin typeface="David" pitchFamily="34" charset="-79"/>
                <a:cs typeface="David" pitchFamily="34" charset="-79"/>
              </a:rPr>
              <a:t>BIBLE – ONE BOOK</a:t>
            </a:r>
            <a:endParaRPr lang="en-US" sz="5400" b="1" i="1" dirty="0">
              <a:solidFill>
                <a:schemeClr val="tx1">
                  <a:lumMod val="95000"/>
                  <a:lumOff val="5000"/>
                </a:schemeClr>
              </a:solidFill>
              <a:latin typeface="Algerian" pitchFamily="82" charset="0"/>
            </a:endParaRPr>
          </a:p>
        </p:txBody>
      </p:sp>
      <p:sp>
        <p:nvSpPr>
          <p:cNvPr id="9219" name="Rectangle 3"/>
          <p:cNvSpPr>
            <a:spLocks noGrp="1" noChangeArrowheads="1"/>
          </p:cNvSpPr>
          <p:nvPr>
            <p:ph type="body" idx="1"/>
          </p:nvPr>
        </p:nvSpPr>
        <p:spPr/>
        <p:txBody>
          <a:bodyPr/>
          <a:lstStyle/>
          <a:p>
            <a:pPr>
              <a:buFont typeface="Wingdings" pitchFamily="2" charset="2"/>
              <a:buChar char="§"/>
            </a:pPr>
            <a:endParaRPr lang="en-US" b="1" i="1" dirty="0" smtClean="0"/>
          </a:p>
          <a:p>
            <a:pPr>
              <a:buFont typeface="Wingdings" pitchFamily="2" charset="2"/>
              <a:buChar char="§"/>
            </a:pPr>
            <a:endParaRPr lang="en-US" b="1" i="1" dirty="0"/>
          </a:p>
          <a:p>
            <a:pPr>
              <a:buFont typeface="Wingdings" pitchFamily="2" charset="2"/>
              <a:buChar char="§"/>
            </a:pPr>
            <a:r>
              <a:rPr lang="en-US" b="1" i="1" dirty="0" smtClean="0"/>
              <a:t>Flood </a:t>
            </a:r>
            <a:endParaRPr lang="en-US" b="1" i="1" dirty="0"/>
          </a:p>
          <a:p>
            <a:pPr lvl="1">
              <a:buFont typeface="Wingdings" pitchFamily="2" charset="2"/>
              <a:buChar char="§"/>
            </a:pPr>
            <a:endParaRPr lang="en-US" dirty="0" smtClean="0"/>
          </a:p>
          <a:p>
            <a:pPr lvl="1">
              <a:buFont typeface="Wingdings" pitchFamily="2" charset="2"/>
              <a:buChar char="§"/>
            </a:pPr>
            <a:r>
              <a:rPr lang="en-US" dirty="0" smtClean="0"/>
              <a:t>Genesis </a:t>
            </a:r>
            <a:r>
              <a:rPr lang="en-US" dirty="0"/>
              <a:t>7 – </a:t>
            </a:r>
            <a:r>
              <a:rPr lang="en-US" dirty="0" smtClean="0"/>
              <a:t>8</a:t>
            </a:r>
          </a:p>
          <a:p>
            <a:pPr lvl="1">
              <a:buFont typeface="Wingdings" pitchFamily="2" charset="2"/>
              <a:buChar char="§"/>
            </a:pPr>
            <a:endParaRPr lang="en-US" dirty="0" smtClean="0"/>
          </a:p>
          <a:p>
            <a:pPr lvl="1">
              <a:buFont typeface="Wingdings" pitchFamily="2" charset="2"/>
              <a:buChar char="§"/>
            </a:pPr>
            <a:r>
              <a:rPr lang="en-US" dirty="0" smtClean="0"/>
              <a:t>At least 1650 plus years have passed</a:t>
            </a:r>
            <a:endParaRPr lang="en-US" dirty="0"/>
          </a:p>
        </p:txBody>
      </p:sp>
    </p:spTree>
    <p:extLst>
      <p:ext uri="{BB962C8B-B14F-4D97-AF65-F5344CB8AC3E}">
        <p14:creationId xmlns:p14="http://schemas.microsoft.com/office/powerpoint/2010/main" val="3607634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ind_2143_slid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ind_2143_slid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d_2143_slide 1">
        <a:dk1>
          <a:srgbClr val="000000"/>
        </a:dk1>
        <a:lt1>
          <a:srgbClr val="FFE3D6"/>
        </a:lt1>
        <a:dk2>
          <a:srgbClr val="000000"/>
        </a:dk2>
        <a:lt2>
          <a:srgbClr val="B2B2B2"/>
        </a:lt2>
        <a:accent1>
          <a:srgbClr val="FF5A07"/>
        </a:accent1>
        <a:accent2>
          <a:srgbClr val="FF9D70"/>
        </a:accent2>
        <a:accent3>
          <a:srgbClr val="FFEFE8"/>
        </a:accent3>
        <a:accent4>
          <a:srgbClr val="000000"/>
        </a:accent4>
        <a:accent5>
          <a:srgbClr val="FFB5AA"/>
        </a:accent5>
        <a:accent6>
          <a:srgbClr val="E78E65"/>
        </a:accent6>
        <a:hlink>
          <a:srgbClr val="CE4100"/>
        </a:hlink>
        <a:folHlink>
          <a:srgbClr val="752600"/>
        </a:folHlink>
      </a:clrScheme>
      <a:clrMap bg1="lt1" tx1="dk1" bg2="lt2" tx2="dk2" accent1="accent1" accent2="accent2" accent3="accent3" accent4="accent4" accent5="accent5" accent6="accent6" hlink="hlink" folHlink="folHlink"/>
    </a:extraClrScheme>
    <a:extraClrScheme>
      <a:clrScheme name="ind_2143_slide 2">
        <a:dk1>
          <a:srgbClr val="000000"/>
        </a:dk1>
        <a:lt1>
          <a:srgbClr val="FFE3D6"/>
        </a:lt1>
        <a:dk2>
          <a:srgbClr val="000000"/>
        </a:dk2>
        <a:lt2>
          <a:srgbClr val="B2B2B2"/>
        </a:lt2>
        <a:accent1>
          <a:srgbClr val="FF9D05"/>
        </a:accent1>
        <a:accent2>
          <a:srgbClr val="FF5805"/>
        </a:accent2>
        <a:accent3>
          <a:srgbClr val="FFEFE8"/>
        </a:accent3>
        <a:accent4>
          <a:srgbClr val="000000"/>
        </a:accent4>
        <a:accent5>
          <a:srgbClr val="FFCCAA"/>
        </a:accent5>
        <a:accent6>
          <a:srgbClr val="E74F04"/>
        </a:accent6>
        <a:hlink>
          <a:srgbClr val="855200"/>
        </a:hlink>
        <a:folHlink>
          <a:srgbClr val="750014"/>
        </a:folHlink>
      </a:clrScheme>
      <a:clrMap bg1="lt1" tx1="dk1" bg2="lt2" tx2="dk2" accent1="accent1" accent2="accent2" accent3="accent3" accent4="accent4" accent5="accent5" accent6="accent6" hlink="hlink" folHlink="folHlink"/>
    </a:extraClrScheme>
    <a:extraClrScheme>
      <a:clrScheme name="ind_2143_slide 3">
        <a:dk1>
          <a:srgbClr val="000000"/>
        </a:dk1>
        <a:lt1>
          <a:srgbClr val="FFE3D6"/>
        </a:lt1>
        <a:dk2>
          <a:srgbClr val="000000"/>
        </a:dk2>
        <a:lt2>
          <a:srgbClr val="B2B2B2"/>
        </a:lt2>
        <a:accent1>
          <a:srgbClr val="92F000"/>
        </a:accent1>
        <a:accent2>
          <a:srgbClr val="0086F0"/>
        </a:accent2>
        <a:accent3>
          <a:srgbClr val="FFEFE8"/>
        </a:accent3>
        <a:accent4>
          <a:srgbClr val="000000"/>
        </a:accent4>
        <a:accent5>
          <a:srgbClr val="C7F6AA"/>
        </a:accent5>
        <a:accent6>
          <a:srgbClr val="0079D9"/>
        </a:accent6>
        <a:hlink>
          <a:srgbClr val="802A00"/>
        </a:hlink>
        <a:folHlink>
          <a:srgbClr val="003A75"/>
        </a:folHlink>
      </a:clrScheme>
      <a:clrMap bg1="lt1" tx1="dk1" bg2="lt2" tx2="dk2" accent1="accent1" accent2="accent2" accent3="accent3" accent4="accent4" accent5="accent5" accent6="accent6" hlink="hlink" folHlink="folHlink"/>
    </a:extraClrScheme>
    <a:extraClrScheme>
      <a:clrScheme name="ind_2143_slide 4">
        <a:dk1>
          <a:srgbClr val="000000"/>
        </a:dk1>
        <a:lt1>
          <a:srgbClr val="FFE3D6"/>
        </a:lt1>
        <a:dk2>
          <a:srgbClr val="000000"/>
        </a:dk2>
        <a:lt2>
          <a:srgbClr val="B2B2B2"/>
        </a:lt2>
        <a:accent1>
          <a:srgbClr val="F2F211"/>
        </a:accent1>
        <a:accent2>
          <a:srgbClr val="08D3FC"/>
        </a:accent2>
        <a:accent3>
          <a:srgbClr val="FFEFE8"/>
        </a:accent3>
        <a:accent4>
          <a:srgbClr val="000000"/>
        </a:accent4>
        <a:accent5>
          <a:srgbClr val="F7F7AA"/>
        </a:accent5>
        <a:accent6>
          <a:srgbClr val="06BFE4"/>
        </a:accent6>
        <a:hlink>
          <a:srgbClr val="852800"/>
        </a:hlink>
        <a:folHlink>
          <a:srgbClr val="470075"/>
        </a:folHlink>
      </a:clrScheme>
      <a:clrMap bg1="lt1" tx1="dk1" bg2="lt2" tx2="dk2" accent1="accent1" accent2="accent2" accent3="accent3" accent4="accent4" accent5="accent5" accent6="accent6" hlink="hlink" folHlink="folHlink"/>
    </a:extraClrScheme>
    <a:extraClrScheme>
      <a:clrScheme name="ind_2143_slide 5">
        <a:dk1>
          <a:srgbClr val="000000"/>
        </a:dk1>
        <a:lt1>
          <a:srgbClr val="FFFFFF"/>
        </a:lt1>
        <a:dk2>
          <a:srgbClr val="000000"/>
        </a:dk2>
        <a:lt2>
          <a:srgbClr val="B2B2B2"/>
        </a:lt2>
        <a:accent1>
          <a:srgbClr val="FF5A07"/>
        </a:accent1>
        <a:accent2>
          <a:srgbClr val="FF9D70"/>
        </a:accent2>
        <a:accent3>
          <a:srgbClr val="FFFFFF"/>
        </a:accent3>
        <a:accent4>
          <a:srgbClr val="000000"/>
        </a:accent4>
        <a:accent5>
          <a:srgbClr val="FFB5AA"/>
        </a:accent5>
        <a:accent6>
          <a:srgbClr val="E78E65"/>
        </a:accent6>
        <a:hlink>
          <a:srgbClr val="CE4100"/>
        </a:hlink>
        <a:folHlink>
          <a:srgbClr val="752600"/>
        </a:folHlink>
      </a:clrScheme>
      <a:clrMap bg1="lt1" tx1="dk1" bg2="lt2" tx2="dk2" accent1="accent1" accent2="accent2" accent3="accent3" accent4="accent4" accent5="accent5" accent6="accent6" hlink="hlink" folHlink="folHlink"/>
    </a:extraClrScheme>
    <a:extraClrScheme>
      <a:clrScheme name="ind_2143_slide 6">
        <a:dk1>
          <a:srgbClr val="000000"/>
        </a:dk1>
        <a:lt1>
          <a:srgbClr val="FFFFFF"/>
        </a:lt1>
        <a:dk2>
          <a:srgbClr val="000000"/>
        </a:dk2>
        <a:lt2>
          <a:srgbClr val="B2B2B2"/>
        </a:lt2>
        <a:accent1>
          <a:srgbClr val="FF9D05"/>
        </a:accent1>
        <a:accent2>
          <a:srgbClr val="FF5805"/>
        </a:accent2>
        <a:accent3>
          <a:srgbClr val="FFFFFF"/>
        </a:accent3>
        <a:accent4>
          <a:srgbClr val="000000"/>
        </a:accent4>
        <a:accent5>
          <a:srgbClr val="FFCCAA"/>
        </a:accent5>
        <a:accent6>
          <a:srgbClr val="E74F04"/>
        </a:accent6>
        <a:hlink>
          <a:srgbClr val="855200"/>
        </a:hlink>
        <a:folHlink>
          <a:srgbClr val="750014"/>
        </a:folHlink>
      </a:clrScheme>
      <a:clrMap bg1="lt1" tx1="dk1" bg2="lt2" tx2="dk2" accent1="accent1" accent2="accent2" accent3="accent3" accent4="accent4" accent5="accent5" accent6="accent6" hlink="hlink" folHlink="folHlink"/>
    </a:extraClrScheme>
    <a:extraClrScheme>
      <a:clrScheme name="ind_2143_slide 7">
        <a:dk1>
          <a:srgbClr val="000000"/>
        </a:dk1>
        <a:lt1>
          <a:srgbClr val="FFFFFF"/>
        </a:lt1>
        <a:dk2>
          <a:srgbClr val="000000"/>
        </a:dk2>
        <a:lt2>
          <a:srgbClr val="B2B2B2"/>
        </a:lt2>
        <a:accent1>
          <a:srgbClr val="92F000"/>
        </a:accent1>
        <a:accent2>
          <a:srgbClr val="0086F0"/>
        </a:accent2>
        <a:accent3>
          <a:srgbClr val="FFFFFF"/>
        </a:accent3>
        <a:accent4>
          <a:srgbClr val="000000"/>
        </a:accent4>
        <a:accent5>
          <a:srgbClr val="C7F6AA"/>
        </a:accent5>
        <a:accent6>
          <a:srgbClr val="0079D9"/>
        </a:accent6>
        <a:hlink>
          <a:srgbClr val="802A00"/>
        </a:hlink>
        <a:folHlink>
          <a:srgbClr val="003A75"/>
        </a:folHlink>
      </a:clrScheme>
      <a:clrMap bg1="lt1" tx1="dk1" bg2="lt2" tx2="dk2" accent1="accent1" accent2="accent2" accent3="accent3" accent4="accent4" accent5="accent5" accent6="accent6" hlink="hlink" folHlink="folHlink"/>
    </a:extraClrScheme>
    <a:extraClrScheme>
      <a:clrScheme name="ind_2143_slide 8">
        <a:dk1>
          <a:srgbClr val="000000"/>
        </a:dk1>
        <a:lt1>
          <a:srgbClr val="FFFFFF"/>
        </a:lt1>
        <a:dk2>
          <a:srgbClr val="000000"/>
        </a:dk2>
        <a:lt2>
          <a:srgbClr val="B2B2B2"/>
        </a:lt2>
        <a:accent1>
          <a:srgbClr val="F2F211"/>
        </a:accent1>
        <a:accent2>
          <a:srgbClr val="08D3FC"/>
        </a:accent2>
        <a:accent3>
          <a:srgbClr val="FFFFFF"/>
        </a:accent3>
        <a:accent4>
          <a:srgbClr val="000000"/>
        </a:accent4>
        <a:accent5>
          <a:srgbClr val="F7F7AA"/>
        </a:accent5>
        <a:accent6>
          <a:srgbClr val="06BFE4"/>
        </a:accent6>
        <a:hlink>
          <a:srgbClr val="852800"/>
        </a:hlink>
        <a:folHlink>
          <a:srgbClr val="470075"/>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Hourglass</Template>
  <TotalTime>754</TotalTime>
  <Words>1467</Words>
  <Application>Microsoft Office PowerPoint</Application>
  <PresentationFormat>On-screen Show (4:3)</PresentationFormat>
  <Paragraphs>421</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ind_2143_slide</vt:lpstr>
      <vt:lpstr>PowerPoint Presentation</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BIBLE – ONE BOOK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Story of Love</dc:title>
  <dc:creator>Abe Martin III</dc:creator>
  <cp:lastModifiedBy>Abe</cp:lastModifiedBy>
  <cp:revision>86</cp:revision>
  <dcterms:created xsi:type="dcterms:W3CDTF">2008-05-10T19:34:06Z</dcterms:created>
  <dcterms:modified xsi:type="dcterms:W3CDTF">2012-10-21T18:09:22Z</dcterms:modified>
</cp:coreProperties>
</file>