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45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9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1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0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8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0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1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7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6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4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288F3-01A0-4F8A-A276-F826737DE47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61C8C-BE06-4C1E-A9A7-569FB9B73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2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609851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tx2"/>
                </a:solidFill>
              </a:rPr>
              <a:t>SILENCE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Evidence of the Inspiration         of the Bible</a:t>
            </a:r>
            <a:endParaRPr lang="en-US" b="1" dirty="0"/>
          </a:p>
        </p:txBody>
      </p:sp>
      <p:pic>
        <p:nvPicPr>
          <p:cNvPr id="1026" name="Picture 2" descr="http://www.thebibletrial.com/images/picture_b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69" y="4191000"/>
            <a:ext cx="8521881" cy="242887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875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Traditional Arguments for Biblical Inspiration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b="1" dirty="0" smtClean="0"/>
              <a:t>Unity of the Bible</a:t>
            </a:r>
          </a:p>
          <a:p>
            <a:r>
              <a:rPr lang="en-US" b="1" dirty="0" smtClean="0"/>
              <a:t>Fulfilled Prophecies</a:t>
            </a:r>
          </a:p>
          <a:p>
            <a:r>
              <a:rPr lang="en-US" b="1" dirty="0" smtClean="0"/>
              <a:t>Historical, Geographical, Scientific Accuracy</a:t>
            </a:r>
          </a:p>
          <a:p>
            <a:r>
              <a:rPr lang="en-US" b="1" dirty="0" smtClean="0"/>
              <a:t>Impartiality</a:t>
            </a:r>
            <a:endParaRPr lang="en-US" b="1" dirty="0"/>
          </a:p>
        </p:txBody>
      </p:sp>
      <p:pic>
        <p:nvPicPr>
          <p:cNvPr id="4" name="Picture 2" descr="http://www.thebibletrial.com/images/picture_b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69" y="4191000"/>
            <a:ext cx="8521881" cy="242887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54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Bible is Silent About…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Origin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Description of God or Christ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Fate of Noah’s Ark and the                                        Ark of the Covenant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“Missing Years” of the                                               Life of Christ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Mary</a:t>
            </a:r>
          </a:p>
        </p:txBody>
      </p:sp>
      <p:pic>
        <p:nvPicPr>
          <p:cNvPr id="2050" name="Picture 2" descr="http://4.bp.blogspot.com/-Gf4gd_r9OlA/UEPFSpzEVrI/AAAAAAAABJ4/8Pi8l14EDr8/s1600/open_bib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495800"/>
            <a:ext cx="356235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67400" y="3276600"/>
            <a:ext cx="2286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? </a:t>
            </a:r>
            <a:r>
              <a:rPr lang="en-US" sz="88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?</a:t>
            </a:r>
            <a:r>
              <a:rPr lang="en-US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66359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Bible is Silent About…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The Mysterious Events Surrounding the Crucifixion of Jesus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The Apostles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Background of                                                           Luke the Physician </a:t>
            </a:r>
          </a:p>
        </p:txBody>
      </p:sp>
      <p:pic>
        <p:nvPicPr>
          <p:cNvPr id="4" name="Picture 2" descr="http://4.bp.blogspot.com/-Gf4gd_r9OlA/UEPFSpzEVrI/AAAAAAAABJ4/8Pi8l14EDr8/s1600/open_bib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495800"/>
            <a:ext cx="356235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867400" y="3276600"/>
            <a:ext cx="2286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? </a:t>
            </a:r>
            <a:r>
              <a:rPr lang="en-US" sz="88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?</a:t>
            </a:r>
            <a:r>
              <a:rPr lang="en-US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87166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3047999"/>
          </a:xfrm>
        </p:spPr>
        <p:txBody>
          <a:bodyPr/>
          <a:lstStyle/>
          <a:p>
            <a:r>
              <a:rPr lang="en-US" b="1" dirty="0" smtClean="0"/>
              <a:t>We can have </a:t>
            </a:r>
            <a:r>
              <a:rPr lang="en-US" b="1" u="sng" dirty="0" smtClean="0"/>
              <a:t>confidence</a:t>
            </a:r>
            <a:r>
              <a:rPr lang="en-US" b="1" dirty="0" smtClean="0"/>
              <a:t> that the Bible is inspired by God and is an accurate revelation of the mind of God to mankind. </a:t>
            </a:r>
          </a:p>
          <a:p>
            <a:r>
              <a:rPr lang="en-US" b="1" dirty="0" smtClean="0"/>
              <a:t>Deuteronomy 29:29</a:t>
            </a:r>
            <a:endParaRPr lang="en-US" b="1" dirty="0"/>
          </a:p>
        </p:txBody>
      </p:sp>
      <p:pic>
        <p:nvPicPr>
          <p:cNvPr id="4" name="Picture 2" descr="http://www.thebibletrial.com/images/picture_b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69" y="4191000"/>
            <a:ext cx="8521881" cy="242887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14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108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SILENCE Evidence of the Inspiration         of the Bible</vt:lpstr>
      <vt:lpstr>Traditional Arguments for Biblical Inspiration</vt:lpstr>
      <vt:lpstr>The Bible is Silent About…</vt:lpstr>
      <vt:lpstr>The Bible is Silent About…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of Bible Inspiration Silence</dc:title>
  <dc:creator>Heath</dc:creator>
  <cp:lastModifiedBy>Guest</cp:lastModifiedBy>
  <cp:revision>8</cp:revision>
  <dcterms:created xsi:type="dcterms:W3CDTF">2012-09-24T20:11:45Z</dcterms:created>
  <dcterms:modified xsi:type="dcterms:W3CDTF">2012-09-30T20:52:00Z</dcterms:modified>
</cp:coreProperties>
</file>