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1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4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6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0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53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9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90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5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95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7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3AE2F-D41C-45A4-8902-4E62D4F87F8E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0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4200" y="914401"/>
            <a:ext cx="5181600" cy="2057399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Overcoming the Sin of Worry</a:t>
            </a:r>
            <a:endParaRPr lang="en-US" sz="4800" b="1" dirty="0"/>
          </a:p>
        </p:txBody>
      </p:sp>
      <p:pic>
        <p:nvPicPr>
          <p:cNvPr id="1026" name="Picture 2" descr="http://3.bp.blogspot.com/-o3zzVGifTdA/UCO5HRZ2g-I/AAAAAAAABTs/2pa99_mmHbY/s1600/73802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505200"/>
            <a:ext cx="3819525" cy="30670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clevelandpregnancyhelp.org/images/misc/misc_WorriedWoman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05200"/>
            <a:ext cx="4293870" cy="30670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2.bp.blogspot.com/-3l67RXAN_Hw/T_rjbIlX_jI/AAAAAAAAAF4/fCB5HAFvlG0/s1600/worried-parent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228601"/>
            <a:ext cx="2085256" cy="31242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46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Matthew 6:25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“Do not worry about your life” </a:t>
            </a:r>
            <a:r>
              <a:rPr lang="en-US" dirty="0" smtClean="0"/>
              <a:t>(NKJV)</a:t>
            </a:r>
          </a:p>
          <a:p>
            <a:r>
              <a:rPr lang="en-US" b="1" i="1" dirty="0" smtClean="0"/>
              <a:t>“Take no thought for your life” </a:t>
            </a:r>
            <a:r>
              <a:rPr lang="en-US" dirty="0" smtClean="0"/>
              <a:t>(KJV)</a:t>
            </a:r>
          </a:p>
          <a:p>
            <a:r>
              <a:rPr lang="en-US" b="1" i="1" dirty="0" smtClean="0"/>
              <a:t>“Do not be anxious for your life” </a:t>
            </a:r>
            <a:r>
              <a:rPr lang="en-US" dirty="0" smtClean="0"/>
              <a:t>(NASV)</a:t>
            </a:r>
          </a:p>
          <a:p>
            <a:endParaRPr lang="en-US" dirty="0"/>
          </a:p>
        </p:txBody>
      </p:sp>
      <p:pic>
        <p:nvPicPr>
          <p:cNvPr id="4" name="Picture 2" descr="http://3.bp.blogspot.com/-o3zzVGifTdA/UCO5HRZ2g-I/AAAAAAAABTs/2pa99_mmHbY/s1600/73802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505200"/>
            <a:ext cx="3819525" cy="30670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60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 smtClean="0"/>
              <a:t>merimnao</a:t>
            </a:r>
            <a:endParaRPr lang="en-US" b="1" i="1" dirty="0" smtClean="0"/>
          </a:p>
          <a:p>
            <a:r>
              <a:rPr lang="en-US" dirty="0" smtClean="0"/>
              <a:t>“to be anxious about” (Strong)</a:t>
            </a:r>
          </a:p>
          <a:p>
            <a:r>
              <a:rPr lang="en-US" dirty="0" smtClean="0"/>
              <a:t>“to be anxious; to be troubled with cares” (Thayer)</a:t>
            </a:r>
          </a:p>
          <a:p>
            <a:r>
              <a:rPr lang="en-US" dirty="0" smtClean="0"/>
              <a:t>“to be anxious about, to have a distracting care” (Vine)</a:t>
            </a:r>
          </a:p>
          <a:p>
            <a:r>
              <a:rPr lang="en-US" b="1" dirty="0" smtClean="0"/>
              <a:t>worry</a:t>
            </a:r>
            <a:r>
              <a:rPr lang="en-US" dirty="0" smtClean="0"/>
              <a:t>: “to feel distressed in the mind, be anxious, troubled, or uneasy” (Webster’s)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13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Wrong With Worrying?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Worrying is a Sin</a:t>
            </a:r>
            <a:r>
              <a:rPr lang="en-US" dirty="0" smtClean="0"/>
              <a:t> (Matt. 6: 25, 31, 34)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Worrying Indicates a Lack of Faith in God  </a:t>
            </a:r>
            <a:r>
              <a:rPr lang="en-US" dirty="0" smtClean="0"/>
              <a:t>(vs. 26, 28-30)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Worrying Accomplishes Nothing </a:t>
            </a:r>
            <a:r>
              <a:rPr lang="en-US" dirty="0" smtClean="0"/>
              <a:t>(v. 27)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Worrying is What the Gentiles Do </a:t>
            </a:r>
            <a:r>
              <a:rPr lang="en-US" dirty="0" smtClean="0"/>
              <a:t>(vs. 31-32)</a:t>
            </a:r>
          </a:p>
        </p:txBody>
      </p:sp>
      <p:pic>
        <p:nvPicPr>
          <p:cNvPr id="4" name="Picture 4" descr="http://www.clevelandpregnancyhelp.org/images/misc/misc_WorriedWoman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730" y="4542064"/>
            <a:ext cx="2922270" cy="20873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90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Wrong With Worrying?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Worrying is a Sin</a:t>
            </a:r>
            <a:r>
              <a:rPr lang="en-US" dirty="0" smtClean="0"/>
              <a:t> (Matt. 6: 25, 31, 34)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Worrying Indicates a Lack of Faith in God  </a:t>
            </a:r>
            <a:r>
              <a:rPr lang="en-US" dirty="0" smtClean="0"/>
              <a:t>(vs. 26, 28-30)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Worrying Accomplishes Nothing </a:t>
            </a:r>
            <a:r>
              <a:rPr lang="en-US" dirty="0" smtClean="0"/>
              <a:t>(v. 27)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Worrying is What the Gentiles Do </a:t>
            </a:r>
            <a:r>
              <a:rPr lang="en-US" dirty="0" smtClean="0"/>
              <a:t>(vs. 31-32)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Worrying Distorts Our Priorities </a:t>
            </a:r>
            <a:r>
              <a:rPr lang="en-US" dirty="0" smtClean="0"/>
              <a:t>(v. 33)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67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Wrong With Worrying?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Worrying is a Sin</a:t>
            </a:r>
            <a:r>
              <a:rPr lang="en-US" dirty="0" smtClean="0"/>
              <a:t> (Matt. 6: 25, 31, 34)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Worrying Indicates a Lack of Faith in God  </a:t>
            </a:r>
            <a:r>
              <a:rPr lang="en-US" dirty="0" smtClean="0"/>
              <a:t>(vs. 26, 28-30)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Worrying Accomplishes Nothing </a:t>
            </a:r>
            <a:r>
              <a:rPr lang="en-US" dirty="0" smtClean="0"/>
              <a:t>(v. 27)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Worrying is What the Gentiles Do </a:t>
            </a:r>
            <a:r>
              <a:rPr lang="en-US" dirty="0" smtClean="0"/>
              <a:t>(vs. 31-32)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Worrying Distorts Our Priorities </a:t>
            </a:r>
            <a:r>
              <a:rPr lang="en-US" dirty="0" smtClean="0"/>
              <a:t>(v. 33)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Worry is a Thief </a:t>
            </a:r>
            <a:r>
              <a:rPr lang="en-US" dirty="0" smtClean="0"/>
              <a:t>(v. 34)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30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To Overcome Worry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Increase Our Faith</a:t>
            </a:r>
          </a:p>
          <a:p>
            <a:pPr lvl="1"/>
            <a:r>
              <a:rPr lang="en-US" b="1" dirty="0" smtClean="0"/>
              <a:t>Rom. 10:17, 8:32</a:t>
            </a:r>
            <a:r>
              <a:rPr lang="en-US" b="1" dirty="0"/>
              <a:t>; 1 Cor. 10:13; Phil. 4:19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Prayer</a:t>
            </a:r>
          </a:p>
          <a:p>
            <a:pPr lvl="1"/>
            <a:r>
              <a:rPr lang="en-US" b="1" dirty="0" smtClean="0"/>
              <a:t>Phil. 4:6-7; 1 Pet. 5:7; 2 Kings 19:14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Learn To Live One Day At A Time</a:t>
            </a:r>
          </a:p>
          <a:p>
            <a:pPr lvl="1"/>
            <a:r>
              <a:rPr lang="en-US" b="1" dirty="0" smtClean="0"/>
              <a:t>Matt. 6:11, 34; Ps. 118:24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Do the Right Thing</a:t>
            </a:r>
          </a:p>
          <a:p>
            <a:pPr lvl="1"/>
            <a:r>
              <a:rPr lang="en-US" b="1" dirty="0" smtClean="0"/>
              <a:t>Acts 24:16</a:t>
            </a:r>
            <a:endParaRPr lang="en-US" b="1" dirty="0"/>
          </a:p>
        </p:txBody>
      </p:sp>
      <p:pic>
        <p:nvPicPr>
          <p:cNvPr id="4" name="Picture 6" descr="http://2.bp.blogspot.com/-3l67RXAN_Hw/T_rjbIlX_jI/AAAAAAAAAF4/fCB5HAFvlG0/s1600/worried-paren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578" y="3581399"/>
            <a:ext cx="1932677" cy="28956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95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To Overcome Worry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Learn To Be Content</a:t>
            </a:r>
          </a:p>
          <a:p>
            <a:pPr lvl="1"/>
            <a:r>
              <a:rPr lang="en-US" b="1" dirty="0" smtClean="0"/>
              <a:t>Phil. 4:11-13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b="1" dirty="0" smtClean="0"/>
              <a:t>Remember That We Cannot Control Others</a:t>
            </a:r>
          </a:p>
          <a:p>
            <a:pPr lvl="1"/>
            <a:r>
              <a:rPr lang="en-US" b="1" dirty="0" smtClean="0"/>
              <a:t>Rom. 12:18</a:t>
            </a:r>
            <a:endParaRPr lang="en-US" b="1" dirty="0"/>
          </a:p>
        </p:txBody>
      </p:sp>
      <p:pic>
        <p:nvPicPr>
          <p:cNvPr id="4" name="Picture 6" descr="http://2.bp.blogspot.com/-3l67RXAN_Hw/T_rjbIlX_jI/AAAAAAAAAF4/fCB5HAFvlG0/s1600/worried-paren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578" y="3581399"/>
            <a:ext cx="1932677" cy="28956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14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371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Overcoming the Sin of Worry</vt:lpstr>
      <vt:lpstr>Matthew 6:25</vt:lpstr>
      <vt:lpstr>Worry</vt:lpstr>
      <vt:lpstr>What Is Wrong With Worrying?</vt:lpstr>
      <vt:lpstr>What Is Wrong With Worrying?</vt:lpstr>
      <vt:lpstr>What Is Wrong With Worrying?</vt:lpstr>
      <vt:lpstr>How To Overcome Worry</vt:lpstr>
      <vt:lpstr>How To Overcome Worry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Worry</dc:title>
  <dc:creator>Heath</dc:creator>
  <cp:lastModifiedBy>Guest</cp:lastModifiedBy>
  <cp:revision>10</cp:revision>
  <dcterms:created xsi:type="dcterms:W3CDTF">2012-09-19T14:21:08Z</dcterms:created>
  <dcterms:modified xsi:type="dcterms:W3CDTF">2012-09-23T21:41:45Z</dcterms:modified>
</cp:coreProperties>
</file>