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56" r:id="rId3"/>
    <p:sldId id="257" r:id="rId4"/>
    <p:sldId id="258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595D-C15A-4DB5-B7CA-4E98B532E0F7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578A1E-39D2-437C-A300-9DDBF33D09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595D-C15A-4DB5-B7CA-4E98B532E0F7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A1E-39D2-437C-A300-9DDBF33D0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595D-C15A-4DB5-B7CA-4E98B532E0F7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A1E-39D2-437C-A300-9DDBF33D0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CD1595D-C15A-4DB5-B7CA-4E98B532E0F7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3578A1E-39D2-437C-A300-9DDBF33D09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595D-C15A-4DB5-B7CA-4E98B532E0F7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A1E-39D2-437C-A300-9DDBF33D09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595D-C15A-4DB5-B7CA-4E98B532E0F7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A1E-39D2-437C-A300-9DDBF33D09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A1E-39D2-437C-A300-9DDBF33D09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595D-C15A-4DB5-B7CA-4E98B532E0F7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595D-C15A-4DB5-B7CA-4E98B532E0F7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A1E-39D2-437C-A300-9DDBF33D09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595D-C15A-4DB5-B7CA-4E98B532E0F7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A1E-39D2-437C-A300-9DDBF33D0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CD1595D-C15A-4DB5-B7CA-4E98B532E0F7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3578A1E-39D2-437C-A300-9DDBF33D09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595D-C15A-4DB5-B7CA-4E98B532E0F7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578A1E-39D2-437C-A300-9DDBF33D09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D1595D-C15A-4DB5-B7CA-4E98B532E0F7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3578A1E-39D2-437C-A300-9DDBF33D09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3429000"/>
          </a:xfrm>
        </p:spPr>
        <p:txBody>
          <a:bodyPr/>
          <a:lstStyle/>
          <a:p>
            <a:pPr algn="ctr"/>
            <a:endParaRPr lang="en-US" sz="4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Mark 8:22-26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23622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Second Touch</a:t>
            </a:r>
            <a:br>
              <a:rPr lang="en-US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By Jesus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1148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Text - Mark 8:22-26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 Explanation</a:t>
            </a:r>
          </a:p>
          <a:p>
            <a:pPr lvl="1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disciples didn’t see clearly.</a:t>
            </a:r>
          </a:p>
          <a:p>
            <a:pPr lvl="1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Others worried about food.</a:t>
            </a:r>
          </a:p>
          <a:p>
            <a:pPr lvl="1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Peter</a:t>
            </a:r>
          </a:p>
          <a:p>
            <a:pPr lvl="1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Disciples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0"/>
            <a:ext cx="8001000" cy="1828800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Second Touch By Jesus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386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Point</a:t>
            </a:r>
          </a:p>
          <a:p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 most people, more than one touch of Jesus is necessary to see clearly.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0"/>
            <a:ext cx="8001000" cy="1828800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Second Touch By Jesus </a:t>
            </a:r>
            <a:endParaRPr lang="en-US" sz="48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38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Applications</a:t>
            </a:r>
          </a:p>
          <a:p>
            <a:pPr lvl="1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Religious, but erring</a:t>
            </a:r>
          </a:p>
          <a:p>
            <a:pPr lvl="1"/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Christians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0"/>
            <a:ext cx="8001000" cy="1828800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Second Touch By Jesus </a:t>
            </a:r>
            <a:endParaRPr lang="en-US" sz="48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38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Conclusion</a:t>
            </a:r>
          </a:p>
          <a:p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see men walking like trees and accept it?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0"/>
            <a:ext cx="8001000" cy="1828800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Second Touch By Jesus </a:t>
            </a:r>
            <a:endParaRPr lang="en-US" sz="48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151</TotalTime>
  <Words>81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Paper</vt:lpstr>
      <vt:lpstr>Slide 1</vt:lpstr>
      <vt:lpstr>A Second Touch  By Jesus</vt:lpstr>
      <vt:lpstr>A Second Touch By Jesus </vt:lpstr>
      <vt:lpstr>A Second Touch By Jesus </vt:lpstr>
      <vt:lpstr>A Second Touch By Jesus </vt:lpstr>
      <vt:lpstr>A Second Touch By Jesus </vt:lpstr>
      <vt:lpstr>Slide 7</vt:lpstr>
    </vt:vector>
  </TitlesOfParts>
  <Company>Vale Church of Christ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Russell</dc:creator>
  <cp:lastModifiedBy>Mark Russell</cp:lastModifiedBy>
  <cp:revision>7</cp:revision>
  <dcterms:created xsi:type="dcterms:W3CDTF">2010-05-09T04:30:57Z</dcterms:created>
  <dcterms:modified xsi:type="dcterms:W3CDTF">2012-09-20T14:27:14Z</dcterms:modified>
</cp:coreProperties>
</file>