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57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9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19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9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19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19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19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137341E3-B698-4C4C-9A0B-E2C9543BCB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9BDB-2588-4855-BF65-7D4B3A65FA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2E138-8B1F-4F11-A162-60F9B82AAE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FD322-7A87-412E-87BD-16F0A99EE3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FBA62-215C-4F1D-AFE4-9CC4127D2F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41158-A3A8-41BE-8944-326D9A2C58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B9E8D-B7EF-4DF2-991D-B59E6A7D58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D0C40-7136-46BB-97BB-7D02B6FBC7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45C20-CC1C-4893-9864-F17392B461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FF5B7-7295-4A71-830E-893BE12A55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C9CFF-504B-4ED6-A2AE-92C8E1E1DE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8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809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09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09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C5957B7-0367-48E6-9BF0-73C7C9AE4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981200"/>
            <a:ext cx="8763000" cy="12954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 Jesus Look At Us</a:t>
            </a:r>
            <a:endParaRPr lang="en-US" b="1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/>
          <a:p>
            <a:pPr algn="ctr" eaLnBrk="1" hangingPunct="1"/>
            <a:r>
              <a:rPr lang="en-US" sz="4800" b="1" dirty="0" smtClean="0">
                <a:latin typeface="Arial" pitchFamily="34" charset="0"/>
                <a:cs typeface="Arial" pitchFamily="34" charset="0"/>
              </a:rPr>
              <a:t>John 17:6-23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 Jesus Looks At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953000"/>
          </a:xfrm>
        </p:spPr>
        <p:txBody>
          <a:bodyPr/>
          <a:lstStyle/>
          <a:p>
            <a:pPr marL="801688" indent="-801688" eaLnBrk="1" hangingPunct="1">
              <a:buClrTx/>
              <a:buSzPct val="100000"/>
              <a:buAutoNum type="arabicPeriod"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Jesus considered them obedient in spite of their faults.</a:t>
            </a:r>
          </a:p>
          <a:p>
            <a:pPr marL="801688" indent="-801688" eaLnBrk="1" hangingPunct="1">
              <a:buClrTx/>
              <a:buSzPct val="100000"/>
              <a:buNone/>
            </a:pP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01688" indent="-801688" eaLnBrk="1" hangingPunct="1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	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Jesus was thankful for them and glorified in them.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8229600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How Jesus Looks At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8153400" cy="4953000"/>
          </a:xfrm>
        </p:spPr>
        <p:txBody>
          <a:bodyPr/>
          <a:lstStyle/>
          <a:p>
            <a:pPr marL="801688" indent="-801688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	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Jesus was concerned about the spiritual dangers ahead of them.</a:t>
            </a:r>
          </a:p>
          <a:p>
            <a:pPr marL="801688" indent="-801688">
              <a:buNone/>
            </a:pP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01688" indent="-801688">
              <a:buNone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	</a:t>
            </a: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Jesus wants a closer relationship with you!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8305800" cy="1676400"/>
          </a:xfrm>
        </p:spPr>
        <p:txBody>
          <a:bodyPr/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are all works 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“in progress.”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952999"/>
          </a:xfrm>
        </p:spPr>
        <p:txBody>
          <a:bodyPr/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Do we focus only on what we know others struggle with?</a:t>
            </a:r>
          </a:p>
          <a:p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Are we thankful for our brothers and sisters?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8305800" cy="1676400"/>
          </a:xfrm>
        </p:spPr>
        <p:txBody>
          <a:bodyPr/>
          <a:lstStyle/>
          <a:p>
            <a:pPr algn="ctr"/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We are all works </a:t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“in progress.”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686800" cy="4952999"/>
          </a:xfrm>
        </p:spPr>
        <p:txBody>
          <a:bodyPr/>
          <a:lstStyle/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Are we concerned enough about spiritual dangers we see that we will lovingly talk to them?</a:t>
            </a:r>
          </a:p>
          <a:p>
            <a:endParaRPr lang="en-US" sz="4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000" b="1" dirty="0" smtClean="0">
                <a:latin typeface="Arial" pitchFamily="34" charset="0"/>
                <a:cs typeface="Arial" pitchFamily="34" charset="0"/>
              </a:rPr>
              <a:t>Are we developing a relationship with others?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lends">
  <a:themeElements>
    <a:clrScheme name="Office Them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The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ffice Them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38</TotalTime>
  <Words>85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Blends</vt:lpstr>
      <vt:lpstr>How Jesus Look At Us</vt:lpstr>
      <vt:lpstr>How Jesus Looks At Us</vt:lpstr>
      <vt:lpstr>How Jesus Looks At Us</vt:lpstr>
      <vt:lpstr>We are all works  “in progress.”</vt:lpstr>
      <vt:lpstr>We are all works  “in progress.”</vt:lpstr>
    </vt:vector>
  </TitlesOfParts>
  <Company>Vale Church of Christ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Does Jesus  Look  At Me?</dc:title>
  <dc:creator>Mark Russell</dc:creator>
  <cp:lastModifiedBy>Guest</cp:lastModifiedBy>
  <cp:revision>10</cp:revision>
  <dcterms:created xsi:type="dcterms:W3CDTF">2007-11-04T12:17:27Z</dcterms:created>
  <dcterms:modified xsi:type="dcterms:W3CDTF">2012-09-17T01:22:16Z</dcterms:modified>
</cp:coreProperties>
</file>