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“Those In Thessalonica”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Acts 17:10-11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4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b="1" dirty="0" smtClean="0"/>
              <a:t>These were more noble than those in Thessalonica, in that they received the word with all readiness of mind, and searched the scriptures daily, whether those things were so.</a:t>
            </a:r>
          </a:p>
          <a:p>
            <a:pPr marL="114300" indent="0">
              <a:buNone/>
            </a:pPr>
            <a:endParaRPr lang="en-US" sz="1000" b="1" dirty="0" smtClean="0"/>
          </a:p>
          <a:p>
            <a:pPr marL="114300" indent="0">
              <a:buNone/>
            </a:pPr>
            <a:r>
              <a:rPr lang="en-US" sz="3600" b="1" dirty="0" smtClean="0"/>
              <a:t>Acts 17:11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1659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Those In Thessalonica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They Were Great Examples of How To Properly Receive the Gospel</a:t>
            </a:r>
          </a:p>
          <a:p>
            <a:pPr marL="297180" lvl="1" indent="0">
              <a:buClrTx/>
              <a:buNone/>
            </a:pPr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</a:rPr>
              <a:t>     1 Thess. 1:6-10, 2:13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They Endured Persecution</a:t>
            </a:r>
          </a:p>
          <a:p>
            <a:pPr marL="297180" lvl="1" indent="0">
              <a:buClrTx/>
              <a:buNone/>
            </a:pPr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</a:rPr>
              <a:t>     1 Thess. 1:6, 2:14-16; 2 Thess. 1:4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They Had A Great Love For One Another</a:t>
            </a:r>
          </a:p>
          <a:p>
            <a:pPr marL="297180" lvl="1" indent="0">
              <a:buClrTx/>
              <a:buNone/>
            </a:pPr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</a:rPr>
              <a:t>     2 Thess. 1:3; 1 Thess. 4:9-10</a:t>
            </a:r>
            <a:endParaRPr lang="en-US" sz="3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69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Those In Thessalonica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rabicPeriod" startAt="4"/>
            </a:pPr>
            <a:r>
              <a:rPr lang="en-US" sz="3200" b="1" dirty="0" smtClean="0"/>
              <a:t>They Were Comforting and Edifying One Another</a:t>
            </a:r>
          </a:p>
          <a:p>
            <a:pPr marL="297180" lvl="1" indent="0">
              <a:buClrTx/>
              <a:buNone/>
            </a:pPr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</a:rPr>
              <a:t>     1 Thess. 5:11</a:t>
            </a:r>
          </a:p>
          <a:p>
            <a:pPr marL="514350" indent="-514350">
              <a:buClrTx/>
              <a:buFont typeface="+mj-lt"/>
              <a:buAutoNum type="arabicPeriod" startAt="4"/>
            </a:pPr>
            <a:r>
              <a:rPr lang="en-US" sz="3200" b="1" dirty="0" smtClean="0"/>
              <a:t>They Were Sounding Forth the Word</a:t>
            </a:r>
          </a:p>
          <a:p>
            <a:pPr marL="297180" lvl="1" indent="0">
              <a:buClrTx/>
              <a:buNone/>
            </a:pPr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</a:rPr>
              <a:t>     1 Thess. 1:8</a:t>
            </a:r>
          </a:p>
          <a:p>
            <a:pPr marL="514350" indent="-514350">
              <a:buClrTx/>
              <a:buFont typeface="+mj-lt"/>
              <a:buAutoNum type="arabicPeriod" startAt="4"/>
            </a:pPr>
            <a:r>
              <a:rPr lang="en-US" sz="3200" b="1" dirty="0" smtClean="0"/>
              <a:t>They Had Earned Paul’s Confidence</a:t>
            </a:r>
          </a:p>
          <a:p>
            <a:pPr marL="297180" lvl="1" indent="0">
              <a:buClrTx/>
              <a:buNone/>
            </a:pPr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</a:rPr>
              <a:t>     2 Thess. 3:4; 2:15</a:t>
            </a:r>
            <a:endParaRPr lang="en-US" sz="3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0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Those In Thessalonica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They Were Great Examples of How To Properly Receive the Gospel</a:t>
            </a:r>
            <a:endParaRPr lang="en-US" sz="3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They Endured Persecution 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They Had A Great Love For One Another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They Were Comforting and Edifying One Another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They Were Sounding Forth the Word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They Had Earned Paul’s Confidence</a:t>
            </a:r>
          </a:p>
        </p:txBody>
      </p:sp>
    </p:spTree>
    <p:extLst>
      <p:ext uri="{BB962C8B-B14F-4D97-AF65-F5344CB8AC3E}">
        <p14:creationId xmlns:p14="http://schemas.microsoft.com/office/powerpoint/2010/main" val="232936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35</TotalTime>
  <Words>177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Adjacency</vt:lpstr>
      <vt:lpstr>1_Adjacency</vt:lpstr>
      <vt:lpstr>“Those In Thessalonica”</vt:lpstr>
      <vt:lpstr>PowerPoint Presentation</vt:lpstr>
      <vt:lpstr>Those In Thessalonica</vt:lpstr>
      <vt:lpstr>Those In Thessalonica</vt:lpstr>
      <vt:lpstr>Those In Thessalonica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Noble Minded Listeners</dc:title>
  <dc:creator>Heath</dc:creator>
  <cp:lastModifiedBy>Guest</cp:lastModifiedBy>
  <cp:revision>8</cp:revision>
  <dcterms:created xsi:type="dcterms:W3CDTF">2012-09-07T13:20:40Z</dcterms:created>
  <dcterms:modified xsi:type="dcterms:W3CDTF">2012-09-09T22:48:13Z</dcterms:modified>
</cp:coreProperties>
</file>