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84700F9-A232-45FD-A1F4-E8DFA212CAC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33B38A0-C1EA-477D-9CCD-EDC1FA70D13C}" type="datetimeFigureOut">
              <a:rPr lang="en-US" smtClean="0"/>
              <a:t>9/9/2012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Noble Minded Listeners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Acts 17:11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dirty="0" smtClean="0"/>
              <a:t>These were more noble than those in Thessalonica, in that they received the word with all readiness of mind, and searched the scriptures daily, whether those things were so.</a:t>
            </a:r>
          </a:p>
          <a:p>
            <a:pPr marL="114300" indent="0">
              <a:buNone/>
            </a:pPr>
            <a:endParaRPr lang="en-US" sz="1000" b="1" dirty="0" smtClean="0"/>
          </a:p>
          <a:p>
            <a:pPr marL="114300" indent="0">
              <a:buNone/>
            </a:pPr>
            <a:r>
              <a:rPr lang="en-US" sz="3600" b="1" dirty="0" smtClean="0"/>
              <a:t>Acts 17:11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165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Noble-Minded Listener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Receptive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Eager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Concerned About Truth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Search the Scriptures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 smtClean="0"/>
              <a:t>Search the Scriptures Daily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0869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</TotalTime>
  <Words>55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Adjacency</vt:lpstr>
      <vt:lpstr>1_Adjacency</vt:lpstr>
      <vt:lpstr>Noble Minded Listeners</vt:lpstr>
      <vt:lpstr>PowerPoint Presentation</vt:lpstr>
      <vt:lpstr>A Noble-Minded Listener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Noble Minded Listeners</dc:title>
  <dc:creator>Heath</dc:creator>
  <cp:lastModifiedBy>Guest</cp:lastModifiedBy>
  <cp:revision>4</cp:revision>
  <dcterms:created xsi:type="dcterms:W3CDTF">2012-09-07T13:20:40Z</dcterms:created>
  <dcterms:modified xsi:type="dcterms:W3CDTF">2012-09-09T22:47:29Z</dcterms:modified>
</cp:coreProperties>
</file>