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2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9E8456-0AD3-46D1-B6B6-6898E8F41B4B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A18BB01-A089-4D50-802A-272AA9B3C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Paul’s Ministry To Christ and His Church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Colossians 1:24-29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26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1. Paul’s Attitude  </a:t>
            </a:r>
            <a:r>
              <a:rPr lang="en-US" sz="3200" b="1" dirty="0" smtClean="0">
                <a:solidFill>
                  <a:schemeClr val="tx1"/>
                </a:solidFill>
              </a:rPr>
              <a:t>v. 24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Paul rejoiced in his sufferings for the Colossians.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b="1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2 Cor. 11:23-28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2 Tim. 2:9-10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39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 Paul’s Role  </a:t>
            </a:r>
            <a:r>
              <a:rPr lang="en-US" sz="3200" b="1" dirty="0" smtClean="0">
                <a:solidFill>
                  <a:schemeClr val="tx1"/>
                </a:solidFill>
              </a:rPr>
              <a:t>v. 25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Minister or Servant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600" b="1" dirty="0" smtClean="0"/>
              <a:t>1 Cor. 3:5-7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b="1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Steward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600" b="1" dirty="0" smtClean="0"/>
              <a:t>Eph. 3:8-9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610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3. Paul’s Message  </a:t>
            </a:r>
            <a:r>
              <a:rPr lang="en-US" sz="3200" b="1" dirty="0" smtClean="0">
                <a:solidFill>
                  <a:schemeClr val="tx1"/>
                </a:solidFill>
              </a:rPr>
              <a:t>vs. 25-27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The Word of God </a:t>
            </a:r>
            <a:r>
              <a:rPr lang="en-US" sz="2600" b="1" dirty="0" smtClean="0"/>
              <a:t>- v. 25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600" b="1" dirty="0" smtClean="0"/>
              <a:t>2 Tim. 3:16-17; Acts 20:27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b="1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The Mystery that was Hidden </a:t>
            </a:r>
            <a:r>
              <a:rPr lang="en-US" sz="2600" b="1" dirty="0" smtClean="0"/>
              <a:t>- v. 26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600" b="1" dirty="0" smtClean="0"/>
              <a:t>Eph. 3:3-5; 1 Pet. 1:10-12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b="1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Christ in You </a:t>
            </a:r>
            <a:r>
              <a:rPr lang="en-US" sz="2600" b="1" dirty="0" smtClean="0"/>
              <a:t>- v. 27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420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4. Paul’s Goal  </a:t>
            </a:r>
            <a:r>
              <a:rPr lang="en-US" sz="3200" b="1" dirty="0" smtClean="0">
                <a:solidFill>
                  <a:schemeClr val="tx1"/>
                </a:solidFill>
              </a:rPr>
              <a:t>v. 28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b="1" i="1" dirty="0" smtClean="0"/>
              <a:t>“that we may present every man perfect in Christ Jesus”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b="1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Col. 2:9-10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Eph. 4:12-13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Heb. 13:20-21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20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5. Paul’s Task  </a:t>
            </a:r>
            <a:r>
              <a:rPr lang="en-US" sz="3200" b="1" dirty="0" smtClean="0">
                <a:solidFill>
                  <a:schemeClr val="tx1"/>
                </a:solidFill>
              </a:rPr>
              <a:t>vs. 28-29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Paul accomplished his goal by preaching the gospel.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b="1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Warning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/>
              <a:t>Teaching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20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143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Austin</vt:lpstr>
      <vt:lpstr>PowerPoint Presentation</vt:lpstr>
      <vt:lpstr>Paul’s Ministry To Christ and His Church</vt:lpstr>
      <vt:lpstr>1. Paul’s Attitude  v. 24</vt:lpstr>
      <vt:lpstr>2. Paul’s Role  v. 25</vt:lpstr>
      <vt:lpstr>3. Paul’s Message  vs. 25-27</vt:lpstr>
      <vt:lpstr>4. Paul’s Goal  v. 28</vt:lpstr>
      <vt:lpstr>5. Paul’s Task  vs. 28-29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Ministry To Christ and His Church</dc:title>
  <dc:creator>Heath</dc:creator>
  <cp:lastModifiedBy>Guest</cp:lastModifiedBy>
  <cp:revision>6</cp:revision>
  <dcterms:created xsi:type="dcterms:W3CDTF">2012-08-18T13:24:55Z</dcterms:created>
  <dcterms:modified xsi:type="dcterms:W3CDTF">2012-08-27T01:29:32Z</dcterms:modified>
</cp:coreProperties>
</file>