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2" r:id="rId6"/>
    <p:sldId id="267" r:id="rId7"/>
    <p:sldId id="263" r:id="rId8"/>
    <p:sldId id="268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9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3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1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5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8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4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5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2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D5AB7-42C0-4B33-BFC9-627A8E384674}" type="datetimeFigureOut">
              <a:rPr lang="en-US" smtClean="0"/>
              <a:t>8/26/2012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80CE-CFF2-43AA-906C-A5DF72A7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3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vcrown.com/wp-content/uploads/2011/10/Laguna-Beach-Night-Landscape-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42" t="1227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321175"/>
            <a:ext cx="7772400" cy="1470025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bg1"/>
                </a:solidFill>
              </a:rPr>
              <a:t>“Like a Thief in the Night”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5486400"/>
            <a:ext cx="6019800" cy="685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1 Thessalonians 5:1-11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07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“Are you ready?”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Judgment Day is coming </a:t>
            </a:r>
            <a:r>
              <a:rPr lang="en-US" dirty="0" smtClean="0">
                <a:solidFill>
                  <a:schemeClr val="bg1"/>
                </a:solidFill>
              </a:rPr>
              <a:t>- Heb. 9:27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Believe</a:t>
            </a:r>
            <a:r>
              <a:rPr lang="en-US" sz="3200" dirty="0" smtClean="0">
                <a:solidFill>
                  <a:schemeClr val="bg1"/>
                </a:solidFill>
              </a:rPr>
              <a:t> - John 8:24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Repent</a:t>
            </a:r>
            <a:r>
              <a:rPr lang="en-US" sz="3200" dirty="0" smtClean="0">
                <a:solidFill>
                  <a:schemeClr val="bg1"/>
                </a:solidFill>
              </a:rPr>
              <a:t> - Acts 17:30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Confess Christ </a:t>
            </a:r>
            <a:r>
              <a:rPr lang="en-US" sz="3200" dirty="0" smtClean="0">
                <a:solidFill>
                  <a:schemeClr val="bg1"/>
                </a:solidFill>
              </a:rPr>
              <a:t>- Rom. 10:9-10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Baptized</a:t>
            </a:r>
            <a:r>
              <a:rPr lang="en-US" sz="3200" dirty="0" smtClean="0">
                <a:solidFill>
                  <a:schemeClr val="bg1"/>
                </a:solidFill>
              </a:rPr>
              <a:t> - Mark 16:16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Live Faithfully </a:t>
            </a:r>
            <a:r>
              <a:rPr lang="en-US" sz="3200" dirty="0" smtClean="0">
                <a:solidFill>
                  <a:schemeClr val="bg1"/>
                </a:solidFill>
              </a:rPr>
              <a:t>- Rev. 2:10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46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Certainty of the Lord’s Return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said He would return </a:t>
            </a:r>
            <a:r>
              <a:rPr lang="en-US" dirty="0" smtClean="0"/>
              <a:t>- John 14:1-3</a:t>
            </a:r>
          </a:p>
          <a:p>
            <a:r>
              <a:rPr lang="en-US" b="1" dirty="0" smtClean="0"/>
              <a:t>Angels announced it </a:t>
            </a:r>
            <a:r>
              <a:rPr lang="en-US" dirty="0" smtClean="0"/>
              <a:t>- Acts 1:9-11</a:t>
            </a:r>
          </a:p>
          <a:p>
            <a:r>
              <a:rPr lang="en-US" b="1" dirty="0" smtClean="0"/>
              <a:t>Subject of New Testament preaching and teaching</a:t>
            </a:r>
            <a:r>
              <a:rPr lang="en-US" dirty="0" smtClean="0"/>
              <a:t> - 1 Thess. 5:2; 2 Peter 3:4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2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Nature of the Lord’s Return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He will actually come back </a:t>
            </a:r>
            <a:r>
              <a:rPr lang="en-US" dirty="0" smtClean="0"/>
              <a:t>- Acts 1:9-11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It will not be a secret </a:t>
            </a:r>
            <a:r>
              <a:rPr lang="en-US" dirty="0" smtClean="0"/>
              <a:t>-                                                    	1 Thess. 4:16; 2 Thess. 1:7-8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Time is unknown to man </a:t>
            </a:r>
            <a:r>
              <a:rPr lang="en-US" dirty="0" smtClean="0"/>
              <a:t>- Matt. 24:36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Cannot be stopped or avoided </a:t>
            </a:r>
            <a:r>
              <a:rPr lang="en-US" dirty="0" smtClean="0"/>
              <a:t>- 1 Thess. 5:3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69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What Happens When the Lord Returns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Resurrection of the Dead</a:t>
            </a:r>
          </a:p>
          <a:p>
            <a:pPr marL="400050" lvl="1" indent="0">
              <a:buNone/>
            </a:pPr>
            <a:r>
              <a:rPr lang="en-US" dirty="0" smtClean="0"/>
              <a:t>	1 Thess. 4:15-17; John 5:28-29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Bodies Changed</a:t>
            </a:r>
          </a:p>
          <a:p>
            <a:pPr marL="400050" lvl="1" indent="0">
              <a:buNone/>
            </a:pPr>
            <a:r>
              <a:rPr lang="en-US" dirty="0" smtClean="0"/>
              <a:t>	1 Cor. 15:42-44, 51-54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Earth Destroyed</a:t>
            </a:r>
          </a:p>
          <a:p>
            <a:pPr marL="400050" lvl="1" indent="0">
              <a:buNone/>
            </a:pPr>
            <a:r>
              <a:rPr lang="en-US" dirty="0" smtClean="0"/>
              <a:t>	2 Peter 3:10-13; Matt. 24:35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Judgment</a:t>
            </a:r>
          </a:p>
          <a:p>
            <a:pPr marL="400050" lvl="1" indent="0">
              <a:buNone/>
            </a:pPr>
            <a:r>
              <a:rPr lang="en-US" dirty="0" smtClean="0"/>
              <a:t>	Matt. 25:31-33, 46; Rev. 20:11-15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Should We Respond To This?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48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Should We Respond To This?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Should we speculate and invent theories concerning His Second Coming?</a:t>
            </a:r>
          </a:p>
          <a:p>
            <a:r>
              <a:rPr lang="en-US" b="1" dirty="0" smtClean="0"/>
              <a:t>Should we look for signs and predict His return?</a:t>
            </a:r>
          </a:p>
          <a:p>
            <a:r>
              <a:rPr lang="en-US" b="1" dirty="0" smtClean="0"/>
              <a:t>Should we stop working and await His imminent return?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591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Should We Respond To This?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Realize the purpose for the descriptive phrase “as a thief in the night.”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 Thess. 5:1-2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2 Peter 3:10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Matt. 24:42-44</a:t>
            </a:r>
          </a:p>
        </p:txBody>
      </p:sp>
    </p:spTree>
    <p:extLst>
      <p:ext uri="{BB962C8B-B14F-4D97-AF65-F5344CB8AC3E}">
        <p14:creationId xmlns:p14="http://schemas.microsoft.com/office/powerpoint/2010/main" val="32547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Should We Respond To This?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Realize the purpose for the descriptive phrase “as a thief in the night.”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 Thess. 5:1-2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2 Peter 3:10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Matt. 24:42-44</a:t>
            </a:r>
          </a:p>
          <a:p>
            <a:endParaRPr lang="en-US" sz="1400" b="1" dirty="0"/>
          </a:p>
          <a:p>
            <a:r>
              <a:rPr lang="en-US" b="1" dirty="0" smtClean="0"/>
              <a:t>No man can know when the Lord will return so we must be prepared </a:t>
            </a:r>
            <a:r>
              <a:rPr lang="en-US" dirty="0" smtClean="0"/>
              <a:t>(Matt. 24:45-51)</a:t>
            </a:r>
            <a:r>
              <a:rPr lang="en-US" b="1" dirty="0" smtClean="0"/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202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“Are you ready?”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Judgment Day is coming </a:t>
            </a:r>
            <a:r>
              <a:rPr lang="en-US" dirty="0" smtClean="0">
                <a:solidFill>
                  <a:schemeClr val="bg1"/>
                </a:solidFill>
              </a:rPr>
              <a:t>- Heb. 9:27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1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255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“Like a Thief in the Night”</vt:lpstr>
      <vt:lpstr>Certainty of the Lord’s Return</vt:lpstr>
      <vt:lpstr>The Nature of the Lord’s Return</vt:lpstr>
      <vt:lpstr>What Happens When the Lord Returns</vt:lpstr>
      <vt:lpstr>How Should We Respond To This?</vt:lpstr>
      <vt:lpstr>How Should We Respond To This?</vt:lpstr>
      <vt:lpstr>How Should We Respond To This?</vt:lpstr>
      <vt:lpstr>How Should We Respond To This?</vt:lpstr>
      <vt:lpstr>“Are you ready?”</vt:lpstr>
      <vt:lpstr>“Are you ready?”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“Like a Thief in the Night”</dc:title>
  <dc:creator>Heath</dc:creator>
  <cp:lastModifiedBy>Guest</cp:lastModifiedBy>
  <cp:revision>10</cp:revision>
  <dcterms:created xsi:type="dcterms:W3CDTF">2012-08-16T10:17:39Z</dcterms:created>
  <dcterms:modified xsi:type="dcterms:W3CDTF">2012-08-27T01:30:26Z</dcterms:modified>
</cp:coreProperties>
</file>