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7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3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6591-78A5-4556-B6A5-01DDEABCBC4A}" type="datetimeFigureOut">
              <a:rPr lang="en-US" smtClean="0"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4367-9190-493B-93A6-C5212704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4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Putting the Preacher in His Place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4832096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First Corinthians 3-4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snet.org/wp-content/uploads/2011/07/pr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2792476" cy="39146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b="1" dirty="0" smtClean="0"/>
              <a:t>In ancient Corinth, orators were admired like movie stars. </a:t>
            </a:r>
          </a:p>
          <a:p>
            <a:r>
              <a:rPr lang="en-US" b="1" dirty="0" smtClean="0"/>
              <a:t>1 Cor. 1:11-13</a:t>
            </a:r>
            <a:endParaRPr lang="en-US" b="1" dirty="0"/>
          </a:p>
        </p:txBody>
      </p:sp>
      <p:pic>
        <p:nvPicPr>
          <p:cNvPr id="2054" name="Picture 6" descr="http://farm1.static.flickr.com/139/337823950_c1c619e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8" b="9973"/>
          <a:stretch/>
        </p:blipFill>
        <p:spPr bwMode="auto">
          <a:xfrm>
            <a:off x="0" y="2604655"/>
            <a:ext cx="9144000" cy="426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Preacher is 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or Minister </a:t>
            </a:r>
            <a:r>
              <a:rPr lang="en-US" dirty="0" smtClean="0"/>
              <a:t>- 1 Cor. 3:5</a:t>
            </a:r>
          </a:p>
        </p:txBody>
      </p:sp>
      <p:pic>
        <p:nvPicPr>
          <p:cNvPr id="3074" name="Picture 2" descr="http://talkingyouth.files.wordpress.com/2012/04/faithful-servan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0" b="13429"/>
          <a:stretch/>
        </p:blipFill>
        <p:spPr bwMode="auto">
          <a:xfrm>
            <a:off x="0" y="4073236"/>
            <a:ext cx="9143999" cy="278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Preacher is 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or Minister </a:t>
            </a:r>
            <a:r>
              <a:rPr lang="en-US" dirty="0" smtClean="0"/>
              <a:t>- 1 Cor. 3:5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Farmer or Gardener </a:t>
            </a:r>
            <a:r>
              <a:rPr lang="en-US" dirty="0" smtClean="0"/>
              <a:t>- 1 Cor. 3:6-8</a:t>
            </a:r>
          </a:p>
        </p:txBody>
      </p:sp>
      <p:pic>
        <p:nvPicPr>
          <p:cNvPr id="7170" name="Picture 2" descr="http://www.waterloo-farm.co.uk/wp-content/uploads/2009/09/tractor_topping_f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30339" b="27821"/>
          <a:stretch/>
        </p:blipFill>
        <p:spPr bwMode="auto">
          <a:xfrm>
            <a:off x="0" y="4211783"/>
            <a:ext cx="9144000" cy="2646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Preacher is 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or Minister </a:t>
            </a:r>
            <a:r>
              <a:rPr lang="en-US" dirty="0" smtClean="0"/>
              <a:t>- 1 Cor. 3:5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Farmer or Gardener </a:t>
            </a:r>
            <a:r>
              <a:rPr lang="en-US" dirty="0" smtClean="0"/>
              <a:t>- 1 Cor. 3:6-8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Builder</a:t>
            </a:r>
            <a:r>
              <a:rPr lang="en-US" dirty="0" smtClean="0"/>
              <a:t> - 1 Cor. 3:9-15</a:t>
            </a:r>
          </a:p>
        </p:txBody>
      </p:sp>
      <p:pic>
        <p:nvPicPr>
          <p:cNvPr id="6148" name="Picture 4" descr="http://www.blogcdn.com/www.diylife.com/media/2010/08/hammering-nail-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2"/>
          <a:stretch/>
        </p:blipFill>
        <p:spPr bwMode="auto">
          <a:xfrm>
            <a:off x="0" y="4092258"/>
            <a:ext cx="9144000" cy="276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Preacher is 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or Minister </a:t>
            </a:r>
            <a:r>
              <a:rPr lang="en-US" dirty="0" smtClean="0"/>
              <a:t>- 1 Cor. 3:5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Farmer or Gardener </a:t>
            </a:r>
            <a:r>
              <a:rPr lang="en-US" dirty="0" smtClean="0"/>
              <a:t>- 1 Cor. 3:6-8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Builder</a:t>
            </a:r>
            <a:r>
              <a:rPr lang="en-US" dirty="0" smtClean="0"/>
              <a:t> - 1 Cor. 3:9-15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(Under Rower) </a:t>
            </a:r>
            <a:r>
              <a:rPr lang="en-US" dirty="0" smtClean="0"/>
              <a:t>- 1 Cor. 4:1</a:t>
            </a:r>
          </a:p>
        </p:txBody>
      </p:sp>
      <p:pic>
        <p:nvPicPr>
          <p:cNvPr id="4098" name="Picture 2" descr="http://jewelsofistanbul.com/wp-content/uploads/Caique-Oarsmen-Maritime-Museum_edited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b="50000"/>
          <a:stretch/>
        </p:blipFill>
        <p:spPr bwMode="auto">
          <a:xfrm>
            <a:off x="0" y="4392846"/>
            <a:ext cx="9144000" cy="2465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Preacher is 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or Minister </a:t>
            </a:r>
            <a:r>
              <a:rPr lang="en-US" dirty="0" smtClean="0"/>
              <a:t>- 1 Cor. 3:5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Farmer or Gardener </a:t>
            </a:r>
            <a:r>
              <a:rPr lang="en-US" dirty="0" smtClean="0"/>
              <a:t>- 1 Cor. 3:6-8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Builder</a:t>
            </a:r>
            <a:r>
              <a:rPr lang="en-US" dirty="0" smtClean="0"/>
              <a:t> - 1 Cor. 3:9-15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(Under Rower) </a:t>
            </a:r>
            <a:r>
              <a:rPr lang="en-US" dirty="0" smtClean="0"/>
              <a:t>- 1 Cor. 4:1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Steward</a:t>
            </a:r>
            <a:r>
              <a:rPr lang="en-US" dirty="0" smtClean="0"/>
              <a:t> - 1 Cor. 4:1-5</a:t>
            </a:r>
            <a:endParaRPr lang="en-US" dirty="0"/>
          </a:p>
        </p:txBody>
      </p:sp>
      <p:pic>
        <p:nvPicPr>
          <p:cNvPr id="5122" name="Picture 2" descr="http://now.nwaonline.com/wp-content/uploads/2011/07/PROG-FOOD-PANTRIES-03-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6007" r="303" b="58292"/>
          <a:stretch/>
        </p:blipFill>
        <p:spPr bwMode="auto">
          <a:xfrm>
            <a:off x="0" y="4687525"/>
            <a:ext cx="9144000" cy="217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Preacher is 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or Minister </a:t>
            </a:r>
            <a:r>
              <a:rPr lang="en-US" dirty="0" smtClean="0"/>
              <a:t>- 1 Cor. 3:5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Farmer or Gardener </a:t>
            </a:r>
            <a:r>
              <a:rPr lang="en-US" dirty="0" smtClean="0"/>
              <a:t>- 1 Cor. 3:6-8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Builder</a:t>
            </a:r>
            <a:r>
              <a:rPr lang="en-US" dirty="0" smtClean="0"/>
              <a:t> - 1 Cor. 3:9-15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Servant (Under Rower) </a:t>
            </a:r>
            <a:r>
              <a:rPr lang="en-US" dirty="0" smtClean="0"/>
              <a:t>- 1 Cor. 4:1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Steward</a:t>
            </a:r>
            <a:r>
              <a:rPr lang="en-US" dirty="0" smtClean="0"/>
              <a:t> - 1 Cor. 4:1-5</a:t>
            </a:r>
            <a:endParaRPr lang="en-US" dirty="0"/>
          </a:p>
        </p:txBody>
      </p:sp>
      <p:pic>
        <p:nvPicPr>
          <p:cNvPr id="8194" name="Picture 2" descr="http://www.biblical-life.com/layerMenuButtons/open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619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208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Putting the Preacher in His Place</vt:lpstr>
      <vt:lpstr>PowerPoint Presentation</vt:lpstr>
      <vt:lpstr>The Preacher is a…</vt:lpstr>
      <vt:lpstr>The Preacher is a…</vt:lpstr>
      <vt:lpstr>The Preacher is a…</vt:lpstr>
      <vt:lpstr>The Preacher is a…</vt:lpstr>
      <vt:lpstr>The Preacher is a…</vt:lpstr>
      <vt:lpstr>The Preacher is a…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the Preacher in His Place</dc:title>
  <dc:creator>Heath</dc:creator>
  <cp:lastModifiedBy>Guest</cp:lastModifiedBy>
  <cp:revision>11</cp:revision>
  <dcterms:created xsi:type="dcterms:W3CDTF">2012-08-10T18:03:16Z</dcterms:created>
  <dcterms:modified xsi:type="dcterms:W3CDTF">2012-08-12T21:09:51Z</dcterms:modified>
</cp:coreProperties>
</file>