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73" r:id="rId15"/>
    <p:sldId id="274" r:id="rId16"/>
    <p:sldId id="275" r:id="rId17"/>
    <p:sldId id="277" r:id="rId18"/>
    <p:sldId id="279" r:id="rId19"/>
    <p:sldId id="280" r:id="rId20"/>
    <p:sldId id="281" r:id="rId21"/>
    <p:sldId id="282" r:id="rId22"/>
    <p:sldId id="284" r:id="rId23"/>
    <p:sldId id="285" r:id="rId24"/>
    <p:sldId id="28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920F4C-0535-41B5-83E9-C3A9605EE2CD}" type="datetimeFigureOut">
              <a:rPr lang="en-US" smtClean="0"/>
              <a:t>8/5/2012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F51A66-3C3C-4263-90E3-DB2046BDC0F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Why Did God Call Elisha</a:t>
            </a:r>
            <a:r>
              <a:rPr lang="en-US" dirty="0" smtClean="0">
                <a:effectLst/>
              </a:rPr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1 Kings 19:16, 19-21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2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They </a:t>
            </a:r>
            <a:r>
              <a:rPr lang="en-US" sz="2900" dirty="0"/>
              <a:t>were old enough to be responsible for their actions</a:t>
            </a:r>
          </a:p>
          <a:p>
            <a:pPr lvl="1"/>
            <a:r>
              <a:rPr lang="en-US" dirty="0"/>
              <a:t>They said at least twice - “Go up, you baldhead.” Mocking him. </a:t>
            </a:r>
          </a:p>
          <a:p>
            <a:pPr lvl="1"/>
            <a:r>
              <a:rPr lang="en-US" dirty="0"/>
              <a:t>God had promised His revenge for the disobedient</a:t>
            </a:r>
          </a:p>
          <a:p>
            <a:pPr lvl="2"/>
            <a:r>
              <a:rPr lang="en-US" b="1" dirty="0"/>
              <a:t>Leviticus 26:21-22 - </a:t>
            </a:r>
            <a:r>
              <a:rPr lang="en-US" dirty="0"/>
              <a:t>lf they would not obey, He would send wild animals among them.</a:t>
            </a:r>
          </a:p>
          <a:p>
            <a:pPr lvl="1"/>
            <a:r>
              <a:rPr lang="en-US" dirty="0"/>
              <a:t>God uses two </a:t>
            </a:r>
            <a:r>
              <a:rPr lang="en-US" i="1" dirty="0"/>
              <a:t>female</a:t>
            </a:r>
            <a:r>
              <a:rPr lang="en-US" dirty="0"/>
              <a:t> bears to kill forty two of the young </a:t>
            </a:r>
            <a:r>
              <a:rPr lang="en-US" dirty="0" smtClean="0"/>
              <a:t>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6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900" dirty="0" smtClean="0"/>
          </a:p>
          <a:p>
            <a:endParaRPr lang="en-US" sz="2900" dirty="0"/>
          </a:p>
          <a:p>
            <a:r>
              <a:rPr lang="en-US" sz="2900" dirty="0" smtClean="0"/>
              <a:t>God </a:t>
            </a:r>
            <a:r>
              <a:rPr lang="en-US" sz="2900" dirty="0"/>
              <a:t>gets angry when people do not respect His leaders and prophets</a:t>
            </a:r>
          </a:p>
          <a:p>
            <a:pPr lvl="1"/>
            <a:r>
              <a:rPr lang="en-US" b="1" dirty="0"/>
              <a:t>Numbers 16:1-34 </a:t>
            </a:r>
            <a:r>
              <a:rPr lang="en-US" dirty="0"/>
              <a:t>– God took care of this for Moses</a:t>
            </a:r>
          </a:p>
        </p:txBody>
      </p:sp>
    </p:spTree>
    <p:extLst>
      <p:ext uri="{BB962C8B-B14F-4D97-AF65-F5344CB8AC3E}">
        <p14:creationId xmlns:p14="http://schemas.microsoft.com/office/powerpoint/2010/main" val="25819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Elisha </a:t>
            </a:r>
            <a:endParaRPr lang="en-US" sz="2800" dirty="0"/>
          </a:p>
          <a:p>
            <a:pPr lvl="1"/>
            <a:r>
              <a:rPr lang="en-US" dirty="0"/>
              <a:t>Was willing to serve</a:t>
            </a:r>
          </a:p>
          <a:p>
            <a:pPr lvl="1"/>
            <a:r>
              <a:rPr lang="en-US" dirty="0"/>
              <a:t>Was willing to take great responsibility</a:t>
            </a:r>
          </a:p>
          <a:p>
            <a:pPr lvl="1"/>
            <a:r>
              <a:rPr lang="en-US" dirty="0"/>
              <a:t>Was willing to let others </a:t>
            </a:r>
            <a:r>
              <a:rPr lang="en-US" dirty="0" smtClean="0"/>
              <a:t>decide for themselves</a:t>
            </a:r>
            <a:endParaRPr lang="en-US" dirty="0"/>
          </a:p>
          <a:p>
            <a:pPr lvl="1"/>
            <a:r>
              <a:rPr lang="en-US" dirty="0"/>
              <a:t>Was willing to use his gift for others</a:t>
            </a:r>
          </a:p>
          <a:p>
            <a:pPr lvl="1"/>
            <a:r>
              <a:rPr lang="en-US" dirty="0"/>
              <a:t>Was willing to turn things over to God</a:t>
            </a:r>
          </a:p>
          <a:p>
            <a:pPr lvl="0"/>
            <a:r>
              <a:rPr lang="en-US" sz="2800" dirty="0"/>
              <a:t>Elisha was a great prophet and servant of God</a:t>
            </a:r>
          </a:p>
        </p:txBody>
      </p:sp>
    </p:spTree>
    <p:extLst>
      <p:ext uri="{BB962C8B-B14F-4D97-AF65-F5344CB8AC3E}">
        <p14:creationId xmlns:p14="http://schemas.microsoft.com/office/powerpoint/2010/main" val="3003459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serve?</a:t>
            </a:r>
          </a:p>
          <a:p>
            <a:pPr lvl="1"/>
            <a:r>
              <a:rPr lang="en-US" sz="2700" dirty="0"/>
              <a:t>Others</a:t>
            </a:r>
          </a:p>
          <a:p>
            <a:pPr lvl="2"/>
            <a:r>
              <a:rPr lang="en-US" b="1" dirty="0"/>
              <a:t>Matthew 20:26 – </a:t>
            </a:r>
            <a:r>
              <a:rPr lang="en-US" dirty="0"/>
              <a:t>If we desire to be great</a:t>
            </a:r>
          </a:p>
          <a:p>
            <a:pPr lvl="2"/>
            <a:r>
              <a:rPr lang="en-US" b="1" dirty="0" smtClean="0"/>
              <a:t>Galatians </a:t>
            </a:r>
            <a:r>
              <a:rPr lang="en-US" b="1" dirty="0"/>
              <a:t>5:13</a:t>
            </a:r>
            <a:r>
              <a:rPr lang="en-US" dirty="0"/>
              <a:t> – Through love we serve one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6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serve?</a:t>
            </a:r>
          </a:p>
          <a:p>
            <a:pPr lvl="1"/>
            <a:r>
              <a:rPr lang="en-US" sz="2700" dirty="0" smtClean="0"/>
              <a:t>God </a:t>
            </a:r>
            <a:r>
              <a:rPr lang="en-US" sz="2700" dirty="0"/>
              <a:t>and Christ</a:t>
            </a:r>
          </a:p>
          <a:p>
            <a:pPr lvl="2"/>
            <a:r>
              <a:rPr lang="en-US" b="1" dirty="0"/>
              <a:t>Romans 6:12-18 – </a:t>
            </a:r>
            <a:r>
              <a:rPr lang="en-US" dirty="0"/>
              <a:t>Either slaves to sin or slaves to righteousness</a:t>
            </a:r>
          </a:p>
          <a:p>
            <a:pPr lvl="2"/>
            <a:r>
              <a:rPr lang="en-US" b="1" dirty="0" smtClean="0"/>
              <a:t>Matthew </a:t>
            </a:r>
            <a:r>
              <a:rPr lang="en-US" b="1" dirty="0"/>
              <a:t>6:24 – </a:t>
            </a:r>
            <a:r>
              <a:rPr lang="en-US" dirty="0"/>
              <a:t>We cannot serve both God and mammon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3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serve?</a:t>
            </a:r>
          </a:p>
          <a:p>
            <a:pPr lvl="1"/>
            <a:r>
              <a:rPr lang="en-US" sz="2700" dirty="0" smtClean="0"/>
              <a:t>Jesus </a:t>
            </a:r>
            <a:r>
              <a:rPr lang="en-US" sz="2700" dirty="0"/>
              <a:t>was willing</a:t>
            </a:r>
          </a:p>
          <a:p>
            <a:pPr lvl="2"/>
            <a:r>
              <a:rPr lang="en-US" b="1" dirty="0"/>
              <a:t>Mark 10:45 – </a:t>
            </a:r>
            <a:r>
              <a:rPr lang="en-US" dirty="0"/>
              <a:t>Jesus came to serve and give His life a ransom for many</a:t>
            </a:r>
          </a:p>
          <a:p>
            <a:pPr lvl="2"/>
            <a:r>
              <a:rPr lang="en-US" b="1" dirty="0"/>
              <a:t>John 13:3-16 – </a:t>
            </a:r>
            <a:r>
              <a:rPr lang="en-US" dirty="0"/>
              <a:t>Jesus washed their </a:t>
            </a:r>
            <a:r>
              <a:rPr lang="en-US" dirty="0" smtClean="0"/>
              <a:t>feet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234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take on responsibility? </a:t>
            </a:r>
          </a:p>
          <a:p>
            <a:pPr lvl="1"/>
            <a:r>
              <a:rPr lang="en-US" sz="2700" dirty="0"/>
              <a:t>To be a good example to others</a:t>
            </a:r>
          </a:p>
          <a:p>
            <a:pPr lvl="2"/>
            <a:r>
              <a:rPr lang="en-US" dirty="0"/>
              <a:t>Young people – </a:t>
            </a:r>
            <a:r>
              <a:rPr lang="en-US" b="1" dirty="0"/>
              <a:t>1 Timothy 4:12</a:t>
            </a:r>
            <a:endParaRPr lang="en-US" dirty="0"/>
          </a:p>
          <a:p>
            <a:pPr lvl="2"/>
            <a:r>
              <a:rPr lang="en-US" dirty="0"/>
              <a:t>Everyone – </a:t>
            </a:r>
            <a:r>
              <a:rPr lang="en-US" b="1" dirty="0"/>
              <a:t>Philippians </a:t>
            </a:r>
            <a:r>
              <a:rPr lang="en-US" b="1" dirty="0" smtClean="0"/>
              <a:t>3:17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9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take on responsibility? </a:t>
            </a:r>
          </a:p>
          <a:p>
            <a:pPr lvl="1"/>
            <a:r>
              <a:rPr lang="en-US" sz="2700" dirty="0" smtClean="0"/>
              <a:t>As young men, work </a:t>
            </a:r>
            <a:r>
              <a:rPr lang="en-US" sz="2700" dirty="0"/>
              <a:t>to meet the qualifications </a:t>
            </a:r>
            <a:r>
              <a:rPr lang="en-US" sz="2700" dirty="0" smtClean="0"/>
              <a:t>for </a:t>
            </a:r>
            <a:endParaRPr lang="en-US" sz="2700" dirty="0"/>
          </a:p>
          <a:p>
            <a:pPr lvl="2"/>
            <a:r>
              <a:rPr lang="en-US" dirty="0"/>
              <a:t>Elders/bishops – </a:t>
            </a:r>
            <a:r>
              <a:rPr lang="en-US" b="1" dirty="0"/>
              <a:t>1 Timothy 3:1 -7; Titus 1:6-9</a:t>
            </a:r>
            <a:endParaRPr lang="en-US" dirty="0"/>
          </a:p>
          <a:p>
            <a:pPr lvl="2"/>
            <a:r>
              <a:rPr lang="en-US" dirty="0"/>
              <a:t>Deacons – </a:t>
            </a:r>
            <a:r>
              <a:rPr lang="en-US" b="1" dirty="0"/>
              <a:t>1 Timothy </a:t>
            </a:r>
            <a:r>
              <a:rPr lang="en-US" b="1" dirty="0" smtClean="0"/>
              <a:t>3:8-13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06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teach and let others decide for themselves?</a:t>
            </a:r>
          </a:p>
          <a:p>
            <a:pPr lvl="1"/>
            <a:r>
              <a:rPr lang="en-US" sz="2700" dirty="0"/>
              <a:t>Know the seriousness of teaching others</a:t>
            </a:r>
            <a:r>
              <a:rPr lang="en-US" sz="2700" b="1" dirty="0"/>
              <a:t>  – Jude 20-23</a:t>
            </a:r>
            <a:endParaRPr lang="en-US" sz="2700" dirty="0"/>
          </a:p>
          <a:p>
            <a:pPr lvl="1"/>
            <a:r>
              <a:rPr lang="en-US" sz="2700" dirty="0"/>
              <a:t>Teach with humility </a:t>
            </a:r>
            <a:r>
              <a:rPr lang="en-US" sz="2700" b="1" dirty="0"/>
              <a:t>– 2 Timothy 2:23-26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14519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teach and let others decide for themselves?</a:t>
            </a:r>
          </a:p>
          <a:p>
            <a:pPr lvl="1"/>
            <a:r>
              <a:rPr lang="en-US" sz="2700" dirty="0" smtClean="0"/>
              <a:t>Speak </a:t>
            </a:r>
            <a:r>
              <a:rPr lang="en-US" sz="2700" dirty="0"/>
              <a:t>sound doctrine</a:t>
            </a:r>
            <a:r>
              <a:rPr lang="en-US" sz="2700" b="1" dirty="0"/>
              <a:t>  - Titus 2:1</a:t>
            </a:r>
            <a:endParaRPr lang="en-US" sz="2700" dirty="0"/>
          </a:p>
          <a:p>
            <a:pPr lvl="1"/>
            <a:r>
              <a:rPr lang="en-US" sz="2700" dirty="0"/>
              <a:t>When the word is effective, then they will teach others – </a:t>
            </a:r>
            <a:r>
              <a:rPr lang="en-US" sz="2700" b="1" dirty="0"/>
              <a:t>2 Timothy 2:2</a:t>
            </a:r>
            <a:endParaRPr lang="en-US" sz="2700" dirty="0"/>
          </a:p>
          <a:p>
            <a:pPr lvl="1"/>
            <a:r>
              <a:rPr lang="en-US" sz="2700" dirty="0" smtClean="0"/>
              <a:t>God </a:t>
            </a:r>
            <a:r>
              <a:rPr lang="en-US" sz="2700" dirty="0"/>
              <a:t>gives the increase – </a:t>
            </a:r>
            <a:r>
              <a:rPr lang="en-US" sz="2700" b="1" dirty="0"/>
              <a:t>1 Corinthians 3:5-6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19830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name Elisha means “God is Salvation.” </a:t>
            </a:r>
          </a:p>
          <a:p>
            <a:r>
              <a:rPr lang="en-US" dirty="0"/>
              <a:t>Elisha was from the city or area of Abel </a:t>
            </a:r>
            <a:r>
              <a:rPr lang="en-US" dirty="0" err="1"/>
              <a:t>Meholah</a:t>
            </a:r>
            <a:r>
              <a:rPr lang="en-US" dirty="0"/>
              <a:t> according to </a:t>
            </a:r>
            <a:r>
              <a:rPr lang="en-US" b="1" dirty="0"/>
              <a:t>1 Kings 19:16</a:t>
            </a:r>
            <a:r>
              <a:rPr lang="en-US" dirty="0"/>
              <a:t>. </a:t>
            </a:r>
          </a:p>
          <a:p>
            <a:r>
              <a:rPr lang="en-US" dirty="0"/>
              <a:t>He was the son of </a:t>
            </a:r>
            <a:r>
              <a:rPr lang="en-US" dirty="0" err="1"/>
              <a:t>Shaphat</a:t>
            </a:r>
            <a:r>
              <a:rPr lang="en-US" dirty="0"/>
              <a:t>. (</a:t>
            </a:r>
            <a:r>
              <a:rPr lang="en-US" b="1" dirty="0"/>
              <a:t>1 Kings 19:19</a:t>
            </a:r>
            <a:r>
              <a:rPr lang="en-US" dirty="0"/>
              <a:t>)</a:t>
            </a:r>
          </a:p>
          <a:p>
            <a:r>
              <a:rPr lang="en-US" dirty="0"/>
              <a:t>He works as a farmer for his father (</a:t>
            </a:r>
            <a:r>
              <a:rPr lang="en-US" b="1" dirty="0"/>
              <a:t>1 Kings 19:19</a:t>
            </a:r>
            <a:r>
              <a:rPr lang="en-US" dirty="0"/>
              <a:t>)</a:t>
            </a:r>
          </a:p>
          <a:p>
            <a:r>
              <a:rPr lang="en-US" dirty="0"/>
              <a:t>He was a prophet of God for the northern tribes (Israel) during the reigns of </a:t>
            </a:r>
            <a:r>
              <a:rPr lang="en-US" dirty="0" err="1"/>
              <a:t>Joram</a:t>
            </a:r>
            <a:r>
              <a:rPr lang="en-US" dirty="0"/>
              <a:t>, Jehu, </a:t>
            </a:r>
            <a:r>
              <a:rPr lang="en-US" dirty="0" err="1"/>
              <a:t>Jehoahaz</a:t>
            </a:r>
            <a:r>
              <a:rPr lang="en-US" dirty="0"/>
              <a:t>, and </a:t>
            </a:r>
            <a:r>
              <a:rPr lang="en-US" dirty="0" err="1"/>
              <a:t>Jehoash</a:t>
            </a:r>
            <a:r>
              <a:rPr lang="en-US" dirty="0"/>
              <a:t>, who were kings of Israel from about 852 B.C. to 796 B.C.</a:t>
            </a:r>
          </a:p>
          <a:p>
            <a:r>
              <a:rPr lang="en-US" dirty="0"/>
              <a:t>He was a man who feared and served God faithfully. </a:t>
            </a:r>
          </a:p>
          <a:p>
            <a:r>
              <a:rPr lang="en-US" dirty="0"/>
              <a:t>He was mentioned by Christ. (</a:t>
            </a:r>
            <a:r>
              <a:rPr lang="en-US" b="1" dirty="0"/>
              <a:t>Luke 4:27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31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Are </a:t>
            </a:r>
            <a:r>
              <a:rPr lang="en-US" dirty="0"/>
              <a:t>we willing to use our natural gift or gifts for others?</a:t>
            </a:r>
          </a:p>
          <a:p>
            <a:pPr lvl="1"/>
            <a:r>
              <a:rPr lang="en-US" sz="2700" dirty="0"/>
              <a:t>We have that responsibility - </a:t>
            </a:r>
            <a:r>
              <a:rPr lang="en-US" sz="2700" b="1" dirty="0"/>
              <a:t> Romans 12:5-8 </a:t>
            </a:r>
            <a:endParaRPr lang="en-US" sz="2700" dirty="0"/>
          </a:p>
          <a:p>
            <a:pPr lvl="1"/>
            <a:r>
              <a:rPr lang="en-US" sz="2700" dirty="0" smtClean="0"/>
              <a:t>We </a:t>
            </a:r>
            <a:r>
              <a:rPr lang="en-US" sz="2700" dirty="0"/>
              <a:t>need to do good to all men – </a:t>
            </a:r>
            <a:r>
              <a:rPr lang="en-US" sz="2700" b="1" dirty="0"/>
              <a:t>Galatians </a:t>
            </a:r>
            <a:r>
              <a:rPr lang="en-US" sz="2700" b="1" dirty="0" smtClean="0"/>
              <a:t>6:10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120046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Are </a:t>
            </a:r>
            <a:r>
              <a:rPr lang="en-US" dirty="0"/>
              <a:t>we willing to use our natural gift or gifts for others?</a:t>
            </a:r>
          </a:p>
          <a:p>
            <a:pPr lvl="1"/>
            <a:r>
              <a:rPr lang="en-US" sz="2700" dirty="0" smtClean="0"/>
              <a:t>Philemon </a:t>
            </a:r>
            <a:r>
              <a:rPr lang="en-US" sz="2700" dirty="0"/>
              <a:t>used his ability to refresh the hearts of others – </a:t>
            </a:r>
            <a:r>
              <a:rPr lang="en-US" sz="2700" b="1" dirty="0"/>
              <a:t>Philemon </a:t>
            </a:r>
            <a:r>
              <a:rPr lang="en-US" sz="2700" b="1" dirty="0" smtClean="0"/>
              <a:t>7</a:t>
            </a:r>
          </a:p>
          <a:p>
            <a:pPr lvl="1"/>
            <a:r>
              <a:rPr lang="en-US" sz="2700" dirty="0"/>
              <a:t>Barnabas was the son of encouragement – </a:t>
            </a:r>
            <a:r>
              <a:rPr lang="en-US" sz="2700" b="1" dirty="0"/>
              <a:t>Acts 4:36</a:t>
            </a:r>
            <a:endParaRPr lang="en-US" sz="2700" dirty="0"/>
          </a:p>
          <a:p>
            <a:pPr marL="393192" lvl="1" indent="0">
              <a:buNone/>
            </a:pP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0737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from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/>
              <a:t>Are </a:t>
            </a:r>
            <a:r>
              <a:rPr lang="en-US" sz="2800" dirty="0"/>
              <a:t>we willing to turn things over to God?</a:t>
            </a:r>
          </a:p>
          <a:p>
            <a:pPr lvl="1"/>
            <a:r>
              <a:rPr lang="en-US" sz="2700" dirty="0"/>
              <a:t>We cast our cares on Him – </a:t>
            </a:r>
            <a:r>
              <a:rPr lang="en-US" sz="2700" b="1" dirty="0"/>
              <a:t>1 Peter 5:7</a:t>
            </a:r>
            <a:endParaRPr lang="en-US" sz="2700" dirty="0"/>
          </a:p>
          <a:p>
            <a:pPr lvl="1"/>
            <a:r>
              <a:rPr lang="en-US" sz="2700" dirty="0"/>
              <a:t>We make our requests to </a:t>
            </a:r>
            <a:r>
              <a:rPr lang="en-US" sz="2700" dirty="0" smtClean="0"/>
              <a:t>Him– </a:t>
            </a:r>
            <a:r>
              <a:rPr lang="en-US" sz="2700" b="1" dirty="0"/>
              <a:t>Philippians 4:6-7</a:t>
            </a:r>
            <a:endParaRPr lang="en-US" sz="2700" dirty="0"/>
          </a:p>
          <a:p>
            <a:pPr lvl="1"/>
            <a:r>
              <a:rPr lang="en-US" sz="2700" dirty="0"/>
              <a:t>We let Him be the Judge – </a:t>
            </a:r>
            <a:r>
              <a:rPr lang="en-US" sz="2700" b="1" dirty="0" smtClean="0"/>
              <a:t>Genesis </a:t>
            </a:r>
            <a:r>
              <a:rPr lang="en-US" sz="2700" b="1" dirty="0"/>
              <a:t>18:25</a:t>
            </a:r>
            <a:endParaRPr lang="en-US" sz="2700" dirty="0"/>
          </a:p>
          <a:p>
            <a:pPr lvl="1"/>
            <a:r>
              <a:rPr lang="en-US" sz="2700" dirty="0"/>
              <a:t>We let Him be the Avenger – </a:t>
            </a:r>
            <a:r>
              <a:rPr lang="en-US" sz="2700" b="1" dirty="0" smtClean="0"/>
              <a:t>Hebrews 10:30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297962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We must be willing to:</a:t>
            </a:r>
          </a:p>
          <a:p>
            <a:pPr lvl="1"/>
            <a:r>
              <a:rPr lang="en-US" sz="2800" dirty="0"/>
              <a:t>Serve</a:t>
            </a:r>
          </a:p>
          <a:p>
            <a:pPr lvl="1"/>
            <a:r>
              <a:rPr lang="en-US" sz="2800" dirty="0"/>
              <a:t>Take responsibility</a:t>
            </a:r>
          </a:p>
          <a:p>
            <a:pPr lvl="1"/>
            <a:r>
              <a:rPr lang="en-US" sz="2800" dirty="0"/>
              <a:t>Teach and let others decide</a:t>
            </a:r>
          </a:p>
          <a:p>
            <a:pPr lvl="1"/>
            <a:r>
              <a:rPr lang="en-US" sz="2800" dirty="0"/>
              <a:t>Use our talents/gifts for others</a:t>
            </a:r>
          </a:p>
          <a:p>
            <a:pPr lvl="1"/>
            <a:r>
              <a:rPr lang="en-US" sz="2800" dirty="0"/>
              <a:t>Turn things over to God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624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000" dirty="0"/>
              <a:t>God called Elisha from comfortable conditions to what could have been dangerous conditions.  </a:t>
            </a:r>
            <a:endParaRPr lang="en-US" sz="3000" dirty="0" smtClean="0"/>
          </a:p>
          <a:p>
            <a:r>
              <a:rPr lang="en-US" sz="3000" dirty="0" smtClean="0"/>
              <a:t>Elisha </a:t>
            </a:r>
            <a:r>
              <a:rPr lang="en-US" sz="3000" dirty="0"/>
              <a:t>trusted in God and showed that trust by first serving Elijah and then serving God. </a:t>
            </a:r>
            <a:endParaRPr lang="en-US" sz="3000" dirty="0" smtClean="0"/>
          </a:p>
          <a:p>
            <a:r>
              <a:rPr lang="en-US" sz="3000" dirty="0" smtClean="0"/>
              <a:t>Elisha </a:t>
            </a:r>
            <a:r>
              <a:rPr lang="en-US" sz="3000" dirty="0"/>
              <a:t>was a man we can pattern our lives after</a:t>
            </a:r>
            <a:r>
              <a:rPr lang="en-US" sz="3000" dirty="0" smtClean="0"/>
              <a:t>.</a:t>
            </a:r>
          </a:p>
          <a:p>
            <a:r>
              <a:rPr lang="en-US" sz="3000" dirty="0" smtClean="0"/>
              <a:t>There </a:t>
            </a:r>
            <a:r>
              <a:rPr lang="en-US" sz="3000" dirty="0"/>
              <a:t>are many other things we could say about him, but one thing is certain, his trust was in God. </a:t>
            </a:r>
            <a:endParaRPr lang="en-US" sz="3000" dirty="0" smtClean="0"/>
          </a:p>
          <a:p>
            <a:r>
              <a:rPr lang="en-US" sz="3000" dirty="0" smtClean="0"/>
              <a:t>Where </a:t>
            </a:r>
            <a:r>
              <a:rPr lang="en-US" sz="3000" dirty="0"/>
              <a:t>is our trust today</a:t>
            </a:r>
            <a:r>
              <a:rPr lang="en-US" sz="3000" dirty="0" smtClean="0"/>
              <a:t>?</a:t>
            </a:r>
          </a:p>
          <a:p>
            <a:r>
              <a:rPr lang="en-US" sz="3000" dirty="0" smtClean="0"/>
              <a:t>Is </a:t>
            </a:r>
            <a:r>
              <a:rPr lang="en-US" sz="3000" dirty="0"/>
              <a:t>it in Christ</a:t>
            </a:r>
            <a:r>
              <a:rPr lang="en-US" sz="3000" dirty="0" smtClean="0"/>
              <a:t>?</a:t>
            </a:r>
          </a:p>
          <a:p>
            <a:r>
              <a:rPr lang="en-US" sz="3000" dirty="0" smtClean="0"/>
              <a:t>We </a:t>
            </a:r>
            <a:r>
              <a:rPr lang="en-US" sz="3000" dirty="0"/>
              <a:t>show our trust in Him when we obey His words.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First mention of 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lets Elijah know that his replacement is Elisha – </a:t>
            </a:r>
            <a:r>
              <a:rPr lang="en-US" b="1" dirty="0"/>
              <a:t>1 Kings 19:16</a:t>
            </a:r>
            <a:endParaRPr lang="en-US" dirty="0"/>
          </a:p>
          <a:p>
            <a:pPr lvl="1"/>
            <a:r>
              <a:rPr lang="en-US" sz="2700" dirty="0"/>
              <a:t>He tells where to find him</a:t>
            </a:r>
          </a:p>
          <a:p>
            <a:pPr lvl="1"/>
            <a:r>
              <a:rPr lang="en-US" sz="2700" dirty="0"/>
              <a:t>He reveals his father’s name</a:t>
            </a:r>
          </a:p>
          <a:p>
            <a:pPr lvl="1"/>
            <a:r>
              <a:rPr lang="en-US" sz="2700" dirty="0"/>
              <a:t>What a blessing for Elijah considering what had just </a:t>
            </a:r>
            <a:r>
              <a:rPr lang="en-US" sz="2700" dirty="0" smtClean="0"/>
              <a:t>occurred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89294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His willingness to serve </a:t>
            </a:r>
            <a:r>
              <a:rPr lang="en-US" dirty="0"/>
              <a:t>- </a:t>
            </a:r>
            <a:r>
              <a:rPr lang="en-US" b="1" dirty="0"/>
              <a:t>1 Kings 19:19-21</a:t>
            </a:r>
            <a:endParaRPr lang="en-US" dirty="0"/>
          </a:p>
          <a:p>
            <a:pPr lvl="1"/>
            <a:r>
              <a:rPr lang="en-US" sz="2700" dirty="0"/>
              <a:t>He knew what it meant when Elijah threw his mantle on him</a:t>
            </a:r>
          </a:p>
          <a:p>
            <a:pPr lvl="1"/>
            <a:r>
              <a:rPr lang="en-US" sz="2700" dirty="0"/>
              <a:t>His only request is to kiss his parents goodbye</a:t>
            </a:r>
          </a:p>
          <a:p>
            <a:pPr lvl="1"/>
            <a:r>
              <a:rPr lang="en-US" sz="2700" dirty="0"/>
              <a:t>He follows that with </a:t>
            </a:r>
            <a:r>
              <a:rPr lang="en-US" sz="2700" dirty="0" smtClean="0"/>
              <a:t>sacrifice </a:t>
            </a:r>
            <a:endParaRPr lang="en-US" sz="2700" dirty="0"/>
          </a:p>
          <a:p>
            <a:pPr lvl="2"/>
            <a:r>
              <a:rPr lang="en-US" dirty="0"/>
              <a:t>He gave up his comfortable life</a:t>
            </a:r>
          </a:p>
          <a:p>
            <a:pPr lvl="2"/>
            <a:r>
              <a:rPr lang="en-US" dirty="0"/>
              <a:t>He gave up two oxen</a:t>
            </a:r>
          </a:p>
          <a:p>
            <a:pPr lvl="2"/>
            <a:r>
              <a:rPr lang="en-US" dirty="0"/>
              <a:t>He gave up the yokes to cook them</a:t>
            </a:r>
          </a:p>
          <a:p>
            <a:pPr lvl="2"/>
            <a:r>
              <a:rPr lang="en-US" dirty="0"/>
              <a:t>He gave them to the people</a:t>
            </a:r>
          </a:p>
          <a:p>
            <a:pPr lvl="2"/>
            <a:r>
              <a:rPr lang="en-US" dirty="0"/>
              <a:t>He gave up his earthly </a:t>
            </a:r>
            <a:r>
              <a:rPr lang="en-US" dirty="0" smtClean="0"/>
              <a:t>inheritance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8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900" dirty="0" smtClean="0"/>
              <a:t>He </a:t>
            </a:r>
            <a:r>
              <a:rPr lang="en-US" sz="2900" dirty="0"/>
              <a:t>is still young – maybe in his early twenties</a:t>
            </a:r>
          </a:p>
          <a:p>
            <a:r>
              <a:rPr lang="en-US" sz="2900" dirty="0"/>
              <a:t>He started </a:t>
            </a:r>
            <a:r>
              <a:rPr lang="en-US" sz="2900" dirty="0" smtClean="0"/>
              <a:t>by serving </a:t>
            </a:r>
            <a:r>
              <a:rPr lang="en-US" sz="2900" dirty="0"/>
              <a:t>Elijah </a:t>
            </a:r>
            <a:r>
              <a:rPr lang="en-US" sz="2900" dirty="0" smtClean="0"/>
              <a:t>(5 </a:t>
            </a:r>
            <a:r>
              <a:rPr lang="en-US" sz="2900" dirty="0"/>
              <a:t>to 10 years)</a:t>
            </a:r>
          </a:p>
          <a:p>
            <a:pPr lvl="1"/>
            <a:r>
              <a:rPr lang="en-US" dirty="0"/>
              <a:t>Through the rest of King Ahab’s reign (</a:t>
            </a:r>
            <a:r>
              <a:rPr lang="en-US" b="1" dirty="0"/>
              <a:t>1 Kings 20-22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Through King </a:t>
            </a:r>
            <a:r>
              <a:rPr lang="en-US" dirty="0" err="1"/>
              <a:t>Ahaziah’s</a:t>
            </a:r>
            <a:r>
              <a:rPr lang="en-US" dirty="0"/>
              <a:t> reign (</a:t>
            </a:r>
            <a:r>
              <a:rPr lang="en-US" b="1" dirty="0"/>
              <a:t>2 Kings 1:1-18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Until Elijah is taken away (</a:t>
            </a:r>
            <a:r>
              <a:rPr lang="en-US" b="1" dirty="0"/>
              <a:t>2 Kings 2:11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002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389120"/>
          </a:xfrm>
        </p:spPr>
        <p:txBody>
          <a:bodyPr>
            <a:normAutofit/>
          </a:bodyPr>
          <a:lstStyle/>
          <a:p>
            <a:r>
              <a:rPr lang="en-US" dirty="0"/>
              <a:t>His willingness to take on responsibility – </a:t>
            </a:r>
            <a:r>
              <a:rPr lang="en-US" b="1" dirty="0"/>
              <a:t>2 Kings 2:1–11</a:t>
            </a:r>
            <a:endParaRPr lang="en-US" dirty="0"/>
          </a:p>
          <a:p>
            <a:pPr lvl="1"/>
            <a:r>
              <a:rPr lang="en-US" sz="2700" dirty="0"/>
              <a:t>He will not leave Elijah (</a:t>
            </a:r>
            <a:r>
              <a:rPr lang="en-US" sz="2700" b="1" dirty="0"/>
              <a:t>2, 4, 6</a:t>
            </a:r>
            <a:r>
              <a:rPr lang="en-US" sz="2700" dirty="0"/>
              <a:t>)</a:t>
            </a:r>
          </a:p>
          <a:p>
            <a:pPr lvl="1"/>
            <a:r>
              <a:rPr lang="en-US" sz="2700" dirty="0"/>
              <a:t>He asks for a double portion</a:t>
            </a:r>
          </a:p>
          <a:p>
            <a:pPr lvl="2"/>
            <a:r>
              <a:rPr lang="en-US" dirty="0"/>
              <a:t>At first it might sound selfish</a:t>
            </a:r>
          </a:p>
          <a:p>
            <a:pPr lvl="2"/>
            <a:r>
              <a:rPr lang="en-US" dirty="0"/>
              <a:t>With a double portion comes greater responsibility</a:t>
            </a:r>
          </a:p>
          <a:p>
            <a:pPr lvl="2"/>
            <a:r>
              <a:rPr lang="en-US" dirty="0"/>
              <a:t>Just like Solomon asked for wisdom and got it, God answered </a:t>
            </a:r>
            <a:r>
              <a:rPr lang="en-US" dirty="0" smtClean="0"/>
              <a:t>Elisha</a:t>
            </a:r>
          </a:p>
          <a:p>
            <a:pPr lvl="1"/>
            <a:r>
              <a:rPr lang="en-US" dirty="0" smtClean="0"/>
              <a:t>His immediate faith in that responsibility – </a:t>
            </a:r>
            <a:r>
              <a:rPr lang="en-US" b="1" dirty="0" smtClean="0"/>
              <a:t>2 Kings 2:12-15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19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2800" dirty="0" smtClean="0"/>
              <a:t>His </a:t>
            </a:r>
            <a:r>
              <a:rPr lang="en-US" sz="2800" dirty="0"/>
              <a:t>willingness to let others decide for themselves </a:t>
            </a:r>
            <a:r>
              <a:rPr lang="en-US" sz="2800" dirty="0" smtClean="0"/>
              <a:t>     </a:t>
            </a:r>
            <a:r>
              <a:rPr lang="en-US" dirty="0" smtClean="0"/>
              <a:t>(</a:t>
            </a:r>
            <a:r>
              <a:rPr lang="en-US" b="1" dirty="0"/>
              <a:t>2 Kings </a:t>
            </a:r>
            <a:r>
              <a:rPr lang="en-US" b="1" dirty="0" smtClean="0"/>
              <a:t>2:16-18</a:t>
            </a:r>
            <a:r>
              <a:rPr lang="en-US" dirty="0"/>
              <a:t>)</a:t>
            </a:r>
          </a:p>
          <a:p>
            <a:pPr lvl="1"/>
            <a:r>
              <a:rPr lang="en-US" sz="2700" dirty="0"/>
              <a:t>He knows what has happened to Elijah</a:t>
            </a:r>
          </a:p>
          <a:p>
            <a:pPr lvl="2"/>
            <a:r>
              <a:rPr lang="en-US" dirty="0"/>
              <a:t>He tries to tell them, but they refuse to believe</a:t>
            </a:r>
          </a:p>
          <a:p>
            <a:pPr lvl="2"/>
            <a:r>
              <a:rPr lang="en-US" dirty="0"/>
              <a:t>He understands they must make their own decision</a:t>
            </a:r>
          </a:p>
        </p:txBody>
      </p:sp>
    </p:spTree>
    <p:extLst>
      <p:ext uri="{BB962C8B-B14F-4D97-AF65-F5344CB8AC3E}">
        <p14:creationId xmlns:p14="http://schemas.microsoft.com/office/powerpoint/2010/main" val="389888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38912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His </a:t>
            </a:r>
            <a:r>
              <a:rPr lang="en-US" dirty="0"/>
              <a:t>willingness to use his gift for others (</a:t>
            </a:r>
            <a:r>
              <a:rPr lang="en-US" b="1" dirty="0"/>
              <a:t>2 Kings 2:19-22</a:t>
            </a:r>
            <a:r>
              <a:rPr lang="en-US" dirty="0"/>
              <a:t>)</a:t>
            </a:r>
          </a:p>
          <a:p>
            <a:pPr lvl="1"/>
            <a:r>
              <a:rPr lang="en-US" sz="2700" dirty="0"/>
              <a:t>The water was bad and the ground barren</a:t>
            </a:r>
          </a:p>
          <a:p>
            <a:pPr lvl="1"/>
            <a:r>
              <a:rPr lang="en-US" sz="2700" dirty="0"/>
              <a:t>He takes the time to help them</a:t>
            </a:r>
          </a:p>
          <a:p>
            <a:pPr lvl="2"/>
            <a:r>
              <a:rPr lang="en-US" dirty="0"/>
              <a:t>He could have thought his time was too precious for them</a:t>
            </a:r>
          </a:p>
        </p:txBody>
      </p:sp>
    </p:spTree>
    <p:extLst>
      <p:ext uri="{BB962C8B-B14F-4D97-AF65-F5344CB8AC3E}">
        <p14:creationId xmlns:p14="http://schemas.microsoft.com/office/powerpoint/2010/main" val="25321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Elisha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His willingness to turn things over to God </a:t>
            </a:r>
            <a:r>
              <a:rPr lang="en-US" dirty="0"/>
              <a:t>(</a:t>
            </a:r>
            <a:r>
              <a:rPr lang="en-US" b="1" dirty="0"/>
              <a:t>2 Kings 2:23-25</a:t>
            </a:r>
            <a:r>
              <a:rPr lang="en-US" dirty="0"/>
              <a:t>)</a:t>
            </a:r>
          </a:p>
          <a:p>
            <a:pPr lvl="1"/>
            <a:r>
              <a:rPr lang="en-US" sz="2700" dirty="0"/>
              <a:t>Elisha is still in his twenties when this happens</a:t>
            </a:r>
          </a:p>
          <a:p>
            <a:pPr lvl="1"/>
            <a:r>
              <a:rPr lang="en-US" sz="2700" dirty="0"/>
              <a:t>At least forty two young men show great disrespect</a:t>
            </a:r>
          </a:p>
          <a:p>
            <a:pPr lvl="2"/>
            <a:r>
              <a:rPr lang="en-US" dirty="0"/>
              <a:t>Youths (</a:t>
            </a:r>
            <a:r>
              <a:rPr lang="en-US" dirty="0" err="1"/>
              <a:t>Naar</a:t>
            </a:r>
            <a:r>
              <a:rPr lang="en-US" dirty="0"/>
              <a:t>) </a:t>
            </a:r>
          </a:p>
          <a:p>
            <a:pPr lvl="3"/>
            <a:r>
              <a:rPr lang="en-US" b="1" dirty="0"/>
              <a:t>Genesis 18:7 – </a:t>
            </a:r>
            <a:r>
              <a:rPr lang="en-US" dirty="0"/>
              <a:t>Abraham had a young man (</a:t>
            </a:r>
            <a:r>
              <a:rPr lang="en-US" dirty="0" err="1"/>
              <a:t>naar</a:t>
            </a:r>
            <a:r>
              <a:rPr lang="en-US" dirty="0"/>
              <a:t>) dress out a calf</a:t>
            </a:r>
          </a:p>
          <a:p>
            <a:pPr lvl="3"/>
            <a:r>
              <a:rPr lang="en-US" b="1" dirty="0"/>
              <a:t>Genesis 37:2 </a:t>
            </a:r>
            <a:r>
              <a:rPr lang="en-US" dirty="0"/>
              <a:t>– Joseph was 17 (lad – </a:t>
            </a:r>
            <a:r>
              <a:rPr lang="en-US" dirty="0" err="1"/>
              <a:t>naar</a:t>
            </a:r>
            <a:r>
              <a:rPr lang="en-US" dirty="0"/>
              <a:t>)</a:t>
            </a:r>
          </a:p>
          <a:p>
            <a:pPr lvl="3"/>
            <a:r>
              <a:rPr lang="en-US" b="1" dirty="0"/>
              <a:t>1 Kings 20:19 – </a:t>
            </a:r>
            <a:r>
              <a:rPr lang="en-US" dirty="0"/>
              <a:t>Young men (</a:t>
            </a:r>
            <a:r>
              <a:rPr lang="en-US" dirty="0" err="1"/>
              <a:t>naar</a:t>
            </a:r>
            <a:r>
              <a:rPr lang="en-US" dirty="0"/>
              <a:t>) – military </a:t>
            </a:r>
            <a:r>
              <a:rPr lang="en-US" dirty="0" smtClean="0"/>
              <a:t>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517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171</TotalTime>
  <Words>1102</Words>
  <Application>Microsoft Office PowerPoint</Application>
  <PresentationFormat>On-screen Show (4:3)</PresentationFormat>
  <Paragraphs>163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Flow</vt:lpstr>
      <vt:lpstr>Why Did God Call Elisha?</vt:lpstr>
      <vt:lpstr>Background</vt:lpstr>
      <vt:lpstr>First mention of Elisha</vt:lpstr>
      <vt:lpstr>Elisha</vt:lpstr>
      <vt:lpstr>Elisha</vt:lpstr>
      <vt:lpstr>Elisha</vt:lpstr>
      <vt:lpstr>Elisha</vt:lpstr>
      <vt:lpstr>Elisha</vt:lpstr>
      <vt:lpstr>Elisha</vt:lpstr>
      <vt:lpstr>Elisha</vt:lpstr>
      <vt:lpstr>Elisha</vt:lpstr>
      <vt:lpstr>Elisha</vt:lpstr>
      <vt:lpstr>Lessons from Elisha</vt:lpstr>
      <vt:lpstr>Lessons from Elisha</vt:lpstr>
      <vt:lpstr>Lessons from Elisha</vt:lpstr>
      <vt:lpstr>Lessons from Elisha</vt:lpstr>
      <vt:lpstr>Lessons from Elisha</vt:lpstr>
      <vt:lpstr>Lessons from Elisha</vt:lpstr>
      <vt:lpstr>Lessons from Elisha</vt:lpstr>
      <vt:lpstr>Lessons from Elisha</vt:lpstr>
      <vt:lpstr>Lessons from Elisha</vt:lpstr>
      <vt:lpstr>Lessons from Elisha</vt:lpstr>
      <vt:lpstr>Summary</vt:lpstr>
      <vt:lpstr>Conclusion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Did God Call Elisha?</dc:title>
  <dc:creator>Abe</dc:creator>
  <cp:lastModifiedBy>Guest</cp:lastModifiedBy>
  <cp:revision>17</cp:revision>
  <dcterms:created xsi:type="dcterms:W3CDTF">2011-11-13T04:34:18Z</dcterms:created>
  <dcterms:modified xsi:type="dcterms:W3CDTF">2012-08-05T23:01:16Z</dcterms:modified>
</cp:coreProperties>
</file>