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0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0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1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9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2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3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2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3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0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8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36F1F-5556-4289-98F0-37F5426F7E87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44E34-520F-44AE-A46A-7D633D61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6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4495800" cy="19812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Our Confession of Faith</a:t>
            </a:r>
            <a:endParaRPr lang="en-US" sz="4800" b="1" dirty="0"/>
          </a:p>
        </p:txBody>
      </p:sp>
      <p:pic>
        <p:nvPicPr>
          <p:cNvPr id="1026" name="Picture 2" descr="http://jerseyshorebaptist.com/images/layout2/hands_holding_bib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62000"/>
            <a:ext cx="3810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3733800"/>
            <a:ext cx="9144000" cy="3124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5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Must We Make A Public Confession of Our Faith?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It Must Be Our Faith - </a:t>
            </a:r>
            <a:r>
              <a:rPr lang="en-US" b="1" dirty="0" smtClean="0">
                <a:solidFill>
                  <a:srgbClr val="0070C0"/>
                </a:solidFill>
              </a:rPr>
              <a:t>Matt. 16:13-15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Church Was Built Upon the Good Confession - </a:t>
            </a:r>
            <a:r>
              <a:rPr lang="en-US" b="1" dirty="0" smtClean="0">
                <a:solidFill>
                  <a:srgbClr val="0070C0"/>
                </a:solidFill>
              </a:rPr>
              <a:t>Matt. 16:16-18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Grants Us Fellowship With God -                       </a:t>
            </a:r>
            <a:r>
              <a:rPr lang="en-US" b="1" dirty="0" smtClean="0">
                <a:solidFill>
                  <a:srgbClr val="0070C0"/>
                </a:solidFill>
              </a:rPr>
              <a:t>1 John 4:14-15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It is Our Daily Life - </a:t>
            </a:r>
            <a:r>
              <a:rPr lang="en-US" b="1" dirty="0" smtClean="0">
                <a:solidFill>
                  <a:srgbClr val="0070C0"/>
                </a:solidFill>
              </a:rPr>
              <a:t>Heb. 3:1, 4:14, 10:23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It is Our Heritage - </a:t>
            </a:r>
            <a:r>
              <a:rPr lang="en-US" b="1" dirty="0" smtClean="0">
                <a:solidFill>
                  <a:srgbClr val="0070C0"/>
                </a:solidFill>
              </a:rPr>
              <a:t>Rev. 2:13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It is the Least We Can Do - </a:t>
            </a:r>
            <a:r>
              <a:rPr lang="en-US" b="1" dirty="0" smtClean="0">
                <a:solidFill>
                  <a:srgbClr val="0070C0"/>
                </a:solidFill>
              </a:rPr>
              <a:t>Phil. 2:8-11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6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9  That if you confess with your mouth the Lord Jesus and believe in your heart that God has raised Him from the dead, you will be saved. </a:t>
            </a:r>
          </a:p>
          <a:p>
            <a:pPr marL="0" indent="0">
              <a:buNone/>
            </a:pPr>
            <a:r>
              <a:rPr lang="en-US" b="1" dirty="0" smtClean="0"/>
              <a:t>10  For with the heart one believes unto righteousness, and with the mouth confession is made unto salvation. 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Romans 10:9-10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31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Does It Mean To Confess?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6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Does It Mean To Confess?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Confession is not the same thing as belief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396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Does It Mean To Confess?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Confession is not the same thing as belief</a:t>
            </a:r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2800" dirty="0" smtClean="0"/>
              <a:t>9  That if you </a:t>
            </a:r>
            <a:r>
              <a:rPr lang="en-US" sz="2800" u="sng" dirty="0" smtClean="0"/>
              <a:t>confess</a:t>
            </a:r>
            <a:r>
              <a:rPr lang="en-US" sz="2800" dirty="0" smtClean="0"/>
              <a:t> with your mouth the Lord Jesus and </a:t>
            </a:r>
            <a:r>
              <a:rPr lang="en-US" sz="2800" u="sng" dirty="0" smtClean="0"/>
              <a:t>believe</a:t>
            </a:r>
            <a:r>
              <a:rPr lang="en-US" sz="2800" dirty="0" smtClean="0"/>
              <a:t> in your heart that God has raised Him from the dead, you will be saved. </a:t>
            </a:r>
          </a:p>
          <a:p>
            <a:pPr marL="0" indent="0">
              <a:buNone/>
            </a:pPr>
            <a:r>
              <a:rPr lang="en-US" sz="2800" dirty="0" smtClean="0"/>
              <a:t>10  For with the heart one </a:t>
            </a:r>
            <a:r>
              <a:rPr lang="en-US" sz="2800" u="sng" dirty="0" smtClean="0"/>
              <a:t>believes</a:t>
            </a:r>
            <a:r>
              <a:rPr lang="en-US" sz="2800" dirty="0" smtClean="0"/>
              <a:t> unto righteousness, and with the mouth </a:t>
            </a:r>
            <a:r>
              <a:rPr lang="en-US" sz="2800" u="sng" dirty="0" smtClean="0"/>
              <a:t>confession</a:t>
            </a:r>
            <a:r>
              <a:rPr lang="en-US" sz="2800" dirty="0" smtClean="0"/>
              <a:t> is made unto salvation. 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 smtClean="0"/>
              <a:t>Romans 10:9-10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6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Does It Mean To Confess?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Confession is not the same thing as belief</a:t>
            </a:r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2800" dirty="0" smtClean="0"/>
              <a:t>Nevertheless even among the rulers many </a:t>
            </a:r>
            <a:r>
              <a:rPr lang="en-US" sz="2800" u="sng" dirty="0" smtClean="0"/>
              <a:t>believed</a:t>
            </a:r>
            <a:r>
              <a:rPr lang="en-US" sz="2800" dirty="0" smtClean="0"/>
              <a:t> in Him, but because of the Pharisees they did not </a:t>
            </a:r>
            <a:r>
              <a:rPr lang="en-US" sz="2800" u="sng" dirty="0" smtClean="0"/>
              <a:t>confess</a:t>
            </a:r>
            <a:r>
              <a:rPr lang="en-US" sz="2800" dirty="0" smtClean="0"/>
              <a:t> Him, lest they should be put out of the synagogue. 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 smtClean="0"/>
              <a:t>John 12:42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5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Does It Mean To Confess?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 smtClean="0"/>
              <a:t>homologeo</a:t>
            </a:r>
            <a:r>
              <a:rPr lang="en-US" b="1" dirty="0" smtClean="0"/>
              <a:t>: “to speak the same thing, to acknowledge the truth about a thing”</a:t>
            </a:r>
          </a:p>
          <a:p>
            <a:r>
              <a:rPr lang="en-US" b="1" i="1" dirty="0" err="1" smtClean="0"/>
              <a:t>exomologeo</a:t>
            </a:r>
            <a:r>
              <a:rPr lang="en-US" b="1" dirty="0" smtClean="0"/>
              <a:t>: “to confess forth, freely, openly”</a:t>
            </a:r>
          </a:p>
          <a:p>
            <a:endParaRPr lang="en-US" sz="1000" b="1" dirty="0"/>
          </a:p>
          <a:p>
            <a:r>
              <a:rPr lang="en-US" b="1" dirty="0" smtClean="0"/>
              <a:t>We say the same thing others have said.</a:t>
            </a:r>
          </a:p>
          <a:p>
            <a:r>
              <a:rPr lang="en-US" b="1" dirty="0" smtClean="0"/>
              <a:t>We say it publicly and openly.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570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Does It Mean To Confess?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Scriptures teach that our confession must be both oral and public.</a:t>
            </a:r>
          </a:p>
          <a:p>
            <a:pPr marL="0" indent="0">
              <a:buNone/>
            </a:pPr>
            <a:endParaRPr lang="en-US" sz="1000" b="1" dirty="0" smtClean="0"/>
          </a:p>
          <a:p>
            <a:r>
              <a:rPr lang="en-US" b="1" dirty="0" smtClean="0"/>
              <a:t>Romans 10:9-10 – </a:t>
            </a:r>
            <a:r>
              <a:rPr lang="en-US" b="1" i="1" dirty="0" smtClean="0"/>
              <a:t>“with your mouth”</a:t>
            </a:r>
          </a:p>
          <a:p>
            <a:r>
              <a:rPr lang="en-US" b="1" dirty="0" smtClean="0"/>
              <a:t>Matthew 10:32-33 – </a:t>
            </a:r>
            <a:r>
              <a:rPr lang="en-US" b="1" i="1" dirty="0" smtClean="0"/>
              <a:t>“before men”</a:t>
            </a:r>
          </a:p>
          <a:p>
            <a:r>
              <a:rPr lang="en-US" b="1" dirty="0" smtClean="0"/>
              <a:t>1 Timothy 6:12 – </a:t>
            </a:r>
            <a:r>
              <a:rPr lang="en-US" b="1" i="1" dirty="0" smtClean="0"/>
              <a:t>“in the presence of many 			       witnesses”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81499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Must We Confess?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Jesus is the Christ - </a:t>
            </a:r>
            <a:r>
              <a:rPr lang="en-US" b="1" dirty="0" smtClean="0">
                <a:solidFill>
                  <a:srgbClr val="0070C0"/>
                </a:solidFill>
              </a:rPr>
              <a:t>Matthew 16:16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Jesus is the Son of God - </a:t>
            </a:r>
            <a:r>
              <a:rPr lang="en-US" b="1" dirty="0" smtClean="0">
                <a:solidFill>
                  <a:srgbClr val="0070C0"/>
                </a:solidFill>
              </a:rPr>
              <a:t>Matthew 16:16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Jesus came in the flesh - </a:t>
            </a:r>
            <a:r>
              <a:rPr lang="en-US" b="1" dirty="0" smtClean="0">
                <a:solidFill>
                  <a:srgbClr val="0070C0"/>
                </a:solidFill>
              </a:rPr>
              <a:t>1 John 4:2-3;             2 John 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Jesus is Lord - </a:t>
            </a:r>
            <a:r>
              <a:rPr lang="en-US" b="1" dirty="0" smtClean="0">
                <a:solidFill>
                  <a:srgbClr val="0070C0"/>
                </a:solidFill>
              </a:rPr>
              <a:t>1 Timothy 6:12-13;                        John 18:33-37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1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406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Our Confession of Faith</vt:lpstr>
      <vt:lpstr>PowerPoint Presentation</vt:lpstr>
      <vt:lpstr>What Does It Mean To Confess?</vt:lpstr>
      <vt:lpstr>What Does It Mean To Confess?</vt:lpstr>
      <vt:lpstr>What Does It Mean To Confess?</vt:lpstr>
      <vt:lpstr>What Does It Mean To Confess?</vt:lpstr>
      <vt:lpstr>What Does It Mean To Confess?</vt:lpstr>
      <vt:lpstr>What Does It Mean To Confess?</vt:lpstr>
      <vt:lpstr>What Must We Confess?</vt:lpstr>
      <vt:lpstr>Why Must We Make A Public Confession of Our Faith?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Confession of Faith</dc:title>
  <dc:creator>Heath</dc:creator>
  <cp:lastModifiedBy>Guest</cp:lastModifiedBy>
  <cp:revision>8</cp:revision>
  <dcterms:created xsi:type="dcterms:W3CDTF">2012-07-12T17:39:33Z</dcterms:created>
  <dcterms:modified xsi:type="dcterms:W3CDTF">2012-07-15T20:50:49Z</dcterms:modified>
</cp:coreProperties>
</file>