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A05B7A-C211-418C-81F3-724AB0525FE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48CFB04-8D43-4B74-9824-E500DF274B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Things That Simon Saw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Acts 8:5-24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89896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That Simon Saw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The Difference Between Genuine Miracles and Fakes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What One Must Do In Order To Be Saved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That Peter Was Not the Pope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That Miraculous Gifts of the Holy Spirit Were Given Through the Laying on of the Apostles’ Hands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That A Saved Man Can Fall From Grace</a:t>
            </a:r>
          </a:p>
        </p:txBody>
      </p:sp>
    </p:spTree>
    <p:extLst>
      <p:ext uri="{BB962C8B-B14F-4D97-AF65-F5344CB8AC3E}">
        <p14:creationId xmlns:p14="http://schemas.microsoft.com/office/powerpoint/2010/main" val="12780005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60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Clarity</vt:lpstr>
      <vt:lpstr>Some Things That Simon Saw</vt:lpstr>
      <vt:lpstr>Some Things That Simon Saw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Things That Simon Saw</dc:title>
  <dc:creator>Heath</dc:creator>
  <cp:lastModifiedBy>Guest</cp:lastModifiedBy>
  <cp:revision>5</cp:revision>
  <dcterms:created xsi:type="dcterms:W3CDTF">2012-06-28T13:16:55Z</dcterms:created>
  <dcterms:modified xsi:type="dcterms:W3CDTF">2012-07-11T22:12:35Z</dcterms:modified>
</cp:coreProperties>
</file>