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sldIdLst>
    <p:sldId id="256" r:id="rId2"/>
    <p:sldId id="257" r:id="rId3"/>
    <p:sldId id="272" r:id="rId4"/>
    <p:sldId id="291" r:id="rId5"/>
    <p:sldId id="292" r:id="rId6"/>
    <p:sldId id="276" r:id="rId7"/>
    <p:sldId id="261" r:id="rId8"/>
    <p:sldId id="262" r:id="rId9"/>
    <p:sldId id="285" r:id="rId10"/>
    <p:sldId id="294" r:id="rId11"/>
    <p:sldId id="288" r:id="rId12"/>
    <p:sldId id="289" r:id="rId13"/>
    <p:sldId id="284" r:id="rId14"/>
    <p:sldId id="273" r:id="rId15"/>
    <p:sldId id="263" r:id="rId16"/>
    <p:sldId id="277" r:id="rId17"/>
    <p:sldId id="264" r:id="rId18"/>
    <p:sldId id="279" r:id="rId19"/>
    <p:sldId id="265" r:id="rId20"/>
    <p:sldId id="281" r:id="rId21"/>
    <p:sldId id="266" r:id="rId22"/>
    <p:sldId id="282" r:id="rId23"/>
    <p:sldId id="267" r:id="rId24"/>
    <p:sldId id="283" r:id="rId25"/>
    <p:sldId id="268" r:id="rId26"/>
    <p:sldId id="280" r:id="rId27"/>
    <p:sldId id="295" r:id="rId28"/>
    <p:sldId id="296" r:id="rId29"/>
    <p:sldId id="269"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FFFF"/>
    <a:srgbClr val="00FF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29" autoAdjust="0"/>
    <p:restoredTop sz="94676" autoAdjust="0"/>
  </p:normalViewPr>
  <p:slideViewPr>
    <p:cSldViewPr>
      <p:cViewPr varScale="1">
        <p:scale>
          <a:sx n="87" d="100"/>
          <a:sy n="87" d="100"/>
        </p:scale>
        <p:origin x="-147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1266" name="Group 2"/>
          <p:cNvGrpSpPr>
            <a:grpSpLocks/>
          </p:cNvGrpSpPr>
          <p:nvPr/>
        </p:nvGrpSpPr>
        <p:grpSpPr bwMode="auto">
          <a:xfrm>
            <a:off x="0" y="0"/>
            <a:ext cx="9148763" cy="6851650"/>
            <a:chOff x="1" y="0"/>
            <a:chExt cx="5763" cy="4316"/>
          </a:xfrm>
        </p:grpSpPr>
        <p:sp>
          <p:nvSpPr>
            <p:cNvPr id="11267"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268"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269"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grpSp>
          <p:nvGrpSpPr>
            <p:cNvPr id="11270" name="Group 6"/>
            <p:cNvGrpSpPr>
              <a:grpSpLocks/>
            </p:cNvGrpSpPr>
            <p:nvPr/>
          </p:nvGrpSpPr>
          <p:grpSpPr bwMode="auto">
            <a:xfrm>
              <a:off x="288" y="0"/>
              <a:ext cx="5098" cy="4316"/>
              <a:chOff x="288" y="0"/>
              <a:chExt cx="5098" cy="4316"/>
            </a:xfrm>
          </p:grpSpPr>
          <p:sp>
            <p:nvSpPr>
              <p:cNvPr id="11271"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272"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273"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274"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275"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276"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277"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278"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279"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280"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281"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282"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283"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grpSp>
        <p:sp>
          <p:nvSpPr>
            <p:cNvPr id="11284"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285"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286"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287" name="Freeform 23"/>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288" name="Freeform 24"/>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289"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290" name="Freeform 26"/>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291" name="Freeform 27"/>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1292"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1293"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1294"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11295" name="Group 31"/>
            <p:cNvGrpSpPr>
              <a:grpSpLocks/>
            </p:cNvGrpSpPr>
            <p:nvPr/>
          </p:nvGrpSpPr>
          <p:grpSpPr bwMode="auto">
            <a:xfrm>
              <a:off x="1" y="392"/>
              <a:ext cx="5758" cy="1571"/>
              <a:chOff x="1" y="392"/>
              <a:chExt cx="5758" cy="1571"/>
            </a:xfrm>
          </p:grpSpPr>
          <p:sp>
            <p:nvSpPr>
              <p:cNvPr id="11296"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1297"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1298"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1299"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1300"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sp>
          <p:nvSpPr>
            <p:cNvPr id="11301"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1302"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sp>
        <p:nvSpPr>
          <p:cNvPr id="11303" name="Rectangle 39"/>
          <p:cNvSpPr>
            <a:spLocks noGrp="1" noChangeArrowheads="1"/>
          </p:cNvSpPr>
          <p:nvPr>
            <p:ph type="ctrTitle" sz="quarter"/>
          </p:nvPr>
        </p:nvSpPr>
        <p:spPr>
          <a:xfrm>
            <a:off x="685800" y="1692275"/>
            <a:ext cx="7772400" cy="1736725"/>
          </a:xfrm>
        </p:spPr>
        <p:txBody>
          <a:bodyPr anchor="b"/>
          <a:lstStyle>
            <a:lvl1pPr>
              <a:defRPr sz="5400"/>
            </a:lvl1pPr>
          </a:lstStyle>
          <a:p>
            <a:pPr lvl="0"/>
            <a:r>
              <a:rPr lang="en-US" noProof="0" smtClean="0"/>
              <a:t>Click to edit Master title style</a:t>
            </a:r>
          </a:p>
        </p:txBody>
      </p:sp>
      <p:sp>
        <p:nvSpPr>
          <p:cNvPr id="11304"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11305" name="Rectangle 41"/>
          <p:cNvSpPr>
            <a:spLocks noGrp="1" noChangeArrowheads="1"/>
          </p:cNvSpPr>
          <p:nvPr>
            <p:ph type="dt" sz="quarter" idx="2"/>
          </p:nvPr>
        </p:nvSpPr>
        <p:spPr/>
        <p:txBody>
          <a:bodyPr/>
          <a:lstStyle>
            <a:lvl1pPr>
              <a:defRPr/>
            </a:lvl1pPr>
          </a:lstStyle>
          <a:p>
            <a:endParaRPr lang="en-US" dirty="0"/>
          </a:p>
        </p:txBody>
      </p:sp>
      <p:sp>
        <p:nvSpPr>
          <p:cNvPr id="11306" name="Rectangle 42"/>
          <p:cNvSpPr>
            <a:spLocks noGrp="1" noChangeArrowheads="1"/>
          </p:cNvSpPr>
          <p:nvPr>
            <p:ph type="ftr" sz="quarter" idx="3"/>
          </p:nvPr>
        </p:nvSpPr>
        <p:spPr/>
        <p:txBody>
          <a:bodyPr/>
          <a:lstStyle>
            <a:lvl1pPr>
              <a:defRPr/>
            </a:lvl1pPr>
          </a:lstStyle>
          <a:p>
            <a:endParaRPr lang="en-US" dirty="0"/>
          </a:p>
        </p:txBody>
      </p:sp>
      <p:sp>
        <p:nvSpPr>
          <p:cNvPr id="11307" name="Rectangle 43"/>
          <p:cNvSpPr>
            <a:spLocks noGrp="1" noChangeArrowheads="1"/>
          </p:cNvSpPr>
          <p:nvPr>
            <p:ph type="sldNum" sz="quarter" idx="4"/>
          </p:nvPr>
        </p:nvSpPr>
        <p:spPr/>
        <p:txBody>
          <a:bodyPr/>
          <a:lstStyle>
            <a:lvl1pPr>
              <a:defRPr/>
            </a:lvl1pPr>
          </a:lstStyle>
          <a:p>
            <a:fld id="{542920C6-DDFE-4AB1-8F13-C92A2C2F9B45}" type="slidenum">
              <a:rPr lang="en-US"/>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E3BE861E-64FC-4DAF-AA83-C0E90F081384}" type="slidenum">
              <a:rPr lang="en-US"/>
              <a:pPr/>
              <a:t>‹#›</a:t>
            </a:fld>
            <a:endParaRPr lang="en-US" dirty="0"/>
          </a:p>
        </p:txBody>
      </p:sp>
    </p:spTree>
    <p:extLst>
      <p:ext uri="{BB962C8B-B14F-4D97-AF65-F5344CB8AC3E}">
        <p14:creationId xmlns:p14="http://schemas.microsoft.com/office/powerpoint/2010/main" val="4284916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386A8D21-F031-4D2B-BA89-608094FBF4E8}" type="slidenum">
              <a:rPr lang="en-US"/>
              <a:pPr/>
              <a:t>‹#›</a:t>
            </a:fld>
            <a:endParaRPr lang="en-US" dirty="0"/>
          </a:p>
        </p:txBody>
      </p:sp>
    </p:spTree>
    <p:extLst>
      <p:ext uri="{BB962C8B-B14F-4D97-AF65-F5344CB8AC3E}">
        <p14:creationId xmlns:p14="http://schemas.microsoft.com/office/powerpoint/2010/main" val="2113384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1F4578D6-4B67-4BB6-BBC9-EAFFF5E5CD4D}" type="slidenum">
              <a:rPr lang="en-US"/>
              <a:pPr/>
              <a:t>‹#›</a:t>
            </a:fld>
            <a:endParaRPr lang="en-US" dirty="0"/>
          </a:p>
        </p:txBody>
      </p:sp>
    </p:spTree>
    <p:extLst>
      <p:ext uri="{BB962C8B-B14F-4D97-AF65-F5344CB8AC3E}">
        <p14:creationId xmlns:p14="http://schemas.microsoft.com/office/powerpoint/2010/main" val="3712317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FB128C91-33EC-4935-A183-1795A94D73E0}" type="slidenum">
              <a:rPr lang="en-US"/>
              <a:pPr/>
              <a:t>‹#›</a:t>
            </a:fld>
            <a:endParaRPr lang="en-US" dirty="0"/>
          </a:p>
        </p:txBody>
      </p:sp>
    </p:spTree>
    <p:extLst>
      <p:ext uri="{BB962C8B-B14F-4D97-AF65-F5344CB8AC3E}">
        <p14:creationId xmlns:p14="http://schemas.microsoft.com/office/powerpoint/2010/main" val="134125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D215E40E-9F86-4594-AB38-68997B6AEB4C}" type="slidenum">
              <a:rPr lang="en-US"/>
              <a:pPr/>
              <a:t>‹#›</a:t>
            </a:fld>
            <a:endParaRPr lang="en-US" dirty="0"/>
          </a:p>
        </p:txBody>
      </p:sp>
    </p:spTree>
    <p:extLst>
      <p:ext uri="{BB962C8B-B14F-4D97-AF65-F5344CB8AC3E}">
        <p14:creationId xmlns:p14="http://schemas.microsoft.com/office/powerpoint/2010/main" val="3484692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AB293622-F1E6-4E9D-840A-13A203541BE4}" type="slidenum">
              <a:rPr lang="en-US"/>
              <a:pPr/>
              <a:t>‹#›</a:t>
            </a:fld>
            <a:endParaRPr lang="en-US" dirty="0"/>
          </a:p>
        </p:txBody>
      </p:sp>
    </p:spTree>
    <p:extLst>
      <p:ext uri="{BB962C8B-B14F-4D97-AF65-F5344CB8AC3E}">
        <p14:creationId xmlns:p14="http://schemas.microsoft.com/office/powerpoint/2010/main" val="28541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13F0AAE6-2C16-45AD-BEFF-C0399DCC8775}" type="slidenum">
              <a:rPr lang="en-US"/>
              <a:pPr/>
              <a:t>‹#›</a:t>
            </a:fld>
            <a:endParaRPr lang="en-US" dirty="0"/>
          </a:p>
        </p:txBody>
      </p:sp>
    </p:spTree>
    <p:extLst>
      <p:ext uri="{BB962C8B-B14F-4D97-AF65-F5344CB8AC3E}">
        <p14:creationId xmlns:p14="http://schemas.microsoft.com/office/powerpoint/2010/main" val="806953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8BE00CDE-67DB-4DFD-B593-64636E4B88FA}" type="slidenum">
              <a:rPr lang="en-US"/>
              <a:pPr/>
              <a:t>‹#›</a:t>
            </a:fld>
            <a:endParaRPr lang="en-US" dirty="0"/>
          </a:p>
        </p:txBody>
      </p:sp>
    </p:spTree>
    <p:extLst>
      <p:ext uri="{BB962C8B-B14F-4D97-AF65-F5344CB8AC3E}">
        <p14:creationId xmlns:p14="http://schemas.microsoft.com/office/powerpoint/2010/main" val="1211236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3948AD2A-9E03-4B83-975E-E009D93B052E}" type="slidenum">
              <a:rPr lang="en-US"/>
              <a:pPr/>
              <a:t>‹#›</a:t>
            </a:fld>
            <a:endParaRPr lang="en-US" dirty="0"/>
          </a:p>
        </p:txBody>
      </p:sp>
    </p:spTree>
    <p:extLst>
      <p:ext uri="{BB962C8B-B14F-4D97-AF65-F5344CB8AC3E}">
        <p14:creationId xmlns:p14="http://schemas.microsoft.com/office/powerpoint/2010/main" val="487134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2BDCBFA7-CDE9-4593-A694-24A44842491F}" type="slidenum">
              <a:rPr lang="en-US"/>
              <a:pPr/>
              <a:t>‹#›</a:t>
            </a:fld>
            <a:endParaRPr lang="en-US" dirty="0"/>
          </a:p>
        </p:txBody>
      </p:sp>
    </p:spTree>
    <p:extLst>
      <p:ext uri="{BB962C8B-B14F-4D97-AF65-F5344CB8AC3E}">
        <p14:creationId xmlns:p14="http://schemas.microsoft.com/office/powerpoint/2010/main" val="620222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39216"/>
                <a:invGamma/>
              </a:schemeClr>
            </a:gs>
            <a:gs pos="5000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10242" name="Group 2"/>
          <p:cNvGrpSpPr>
            <a:grpSpLocks/>
          </p:cNvGrpSpPr>
          <p:nvPr/>
        </p:nvGrpSpPr>
        <p:grpSpPr bwMode="auto">
          <a:xfrm>
            <a:off x="1588" y="0"/>
            <a:ext cx="9148762" cy="6851650"/>
            <a:chOff x="1" y="0"/>
            <a:chExt cx="5763" cy="4316"/>
          </a:xfrm>
        </p:grpSpPr>
        <p:sp>
          <p:nvSpPr>
            <p:cNvPr id="10243" name="Freeform 3"/>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244" name="Freeform 4"/>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245" name="Freeform 5"/>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grpSp>
          <p:nvGrpSpPr>
            <p:cNvPr id="10246" name="Group 6"/>
            <p:cNvGrpSpPr>
              <a:grpSpLocks/>
            </p:cNvGrpSpPr>
            <p:nvPr/>
          </p:nvGrpSpPr>
          <p:grpSpPr bwMode="auto">
            <a:xfrm>
              <a:off x="288" y="0"/>
              <a:ext cx="5098" cy="4316"/>
              <a:chOff x="288" y="0"/>
              <a:chExt cx="5098" cy="4316"/>
            </a:xfrm>
          </p:grpSpPr>
          <p:sp>
            <p:nvSpPr>
              <p:cNvPr id="10247" name="Freeform 7"/>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248" name="Freeform 8"/>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249" name="Freeform 9"/>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250" name="Freeform 10"/>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251" name="Freeform 11"/>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252" name="Freeform 12"/>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253" name="Freeform 13"/>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254" name="Freeform 14"/>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255" name="Freeform 15"/>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256" name="Freeform 16"/>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257" name="Freeform 17"/>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258" name="Freeform 18"/>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259" name="Freeform 19"/>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grpSp>
        <p:sp>
          <p:nvSpPr>
            <p:cNvPr id="10260" name="Freeform 20"/>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261" name="Freeform 21"/>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262" name="Freeform 22"/>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263" name="Freeform 23"/>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264" name="Freeform 24"/>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265" name="Freeform 25"/>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266" name="Freeform 26"/>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267" name="Freeform 27"/>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0268" name="Line 28"/>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0269" name="Line 29"/>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0270" name="Line 30"/>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10271" name="Group 31"/>
            <p:cNvGrpSpPr>
              <a:grpSpLocks/>
            </p:cNvGrpSpPr>
            <p:nvPr/>
          </p:nvGrpSpPr>
          <p:grpSpPr bwMode="auto">
            <a:xfrm>
              <a:off x="1" y="392"/>
              <a:ext cx="5758" cy="1571"/>
              <a:chOff x="1" y="392"/>
              <a:chExt cx="5758" cy="1571"/>
            </a:xfrm>
          </p:grpSpPr>
          <p:sp>
            <p:nvSpPr>
              <p:cNvPr id="10272" name="Line 32"/>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0273"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0274"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0275"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0276" name="Line 36"/>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sp>
          <p:nvSpPr>
            <p:cNvPr id="10277" name="Line 37"/>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0278" name="Line 38"/>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sp>
        <p:nvSpPr>
          <p:cNvPr id="10279" name="Rectangle 39"/>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0280" name="Rectangle 40"/>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defRPr>
            </a:lvl1pPr>
          </a:lstStyle>
          <a:p>
            <a:endParaRPr lang="en-US" dirty="0"/>
          </a:p>
        </p:txBody>
      </p:sp>
      <p:sp>
        <p:nvSpPr>
          <p:cNvPr id="10281" name="Rectangle 41"/>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defRPr>
            </a:lvl1pPr>
          </a:lstStyle>
          <a:p>
            <a:endParaRPr lang="en-US" dirty="0"/>
          </a:p>
        </p:txBody>
      </p:sp>
      <p:sp>
        <p:nvSpPr>
          <p:cNvPr id="10282" name="Rectangle 42"/>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effectLst>
                  <a:outerShdw blurRad="38100" dist="38100" dir="2700000" algn="tl">
                    <a:srgbClr val="000000"/>
                  </a:outerShdw>
                </a:effectLst>
              </a:defRPr>
            </a:lvl1pPr>
          </a:lstStyle>
          <a:p>
            <a:fld id="{D6732C17-2667-4258-BEED-30FEBE7CC90A}" type="slidenum">
              <a:rPr lang="en-US"/>
              <a:pPr/>
              <a:t>‹#›</a:t>
            </a:fld>
            <a:endParaRPr lang="en-US" dirty="0"/>
          </a:p>
        </p:txBody>
      </p:sp>
      <p:sp>
        <p:nvSpPr>
          <p:cNvPr id="10283" name="Rectangle 4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fontAlgn="base">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8600" y="1692275"/>
            <a:ext cx="8839200" cy="3565525"/>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6600" b="1" spc="50" dirty="0" smtClean="0">
                <a:ln w="11430"/>
                <a:solidFill>
                  <a:srgbClr val="00FF00"/>
                </a:solidFill>
                <a:effectLst>
                  <a:outerShdw blurRad="76200" dist="50800" dir="5400000" algn="tl" rotWithShape="0">
                    <a:srgbClr val="000000">
                      <a:alpha val="65000"/>
                    </a:srgbClr>
                  </a:outerShdw>
                </a:effectLst>
                <a:latin typeface="Tahoma" pitchFamily="34" charset="0"/>
              </a:rPr>
              <a:t>How Should We Live Our Life     Upon</a:t>
            </a:r>
            <a:br>
              <a:rPr lang="en-US" sz="6600" b="1" spc="50" dirty="0" smtClean="0">
                <a:ln w="11430"/>
                <a:solidFill>
                  <a:srgbClr val="00FF00"/>
                </a:solidFill>
                <a:effectLst>
                  <a:outerShdw blurRad="76200" dist="50800" dir="5400000" algn="tl" rotWithShape="0">
                    <a:srgbClr val="000000">
                      <a:alpha val="65000"/>
                    </a:srgbClr>
                  </a:outerShdw>
                </a:effectLst>
                <a:latin typeface="Tahoma" pitchFamily="34" charset="0"/>
              </a:rPr>
            </a:br>
            <a:r>
              <a:rPr lang="en-US" sz="6600" b="1" spc="50" dirty="0" smtClean="0">
                <a:ln w="11430"/>
                <a:solidFill>
                  <a:srgbClr val="00FF00"/>
                </a:solidFill>
                <a:effectLst>
                  <a:outerShdw blurRad="76200" dist="50800" dir="5400000" algn="tl" rotWithShape="0">
                    <a:srgbClr val="000000">
                      <a:alpha val="65000"/>
                    </a:srgbClr>
                  </a:outerShdw>
                </a:effectLst>
                <a:latin typeface="Tahoma" pitchFamily="34" charset="0"/>
              </a:rPr>
              <a:t>This Earth?</a:t>
            </a:r>
            <a:endParaRPr lang="en-US" sz="6600" b="1" spc="50" dirty="0">
              <a:ln w="11430"/>
              <a:solidFill>
                <a:srgbClr val="00FF00"/>
              </a:solidFill>
              <a:effectLst>
                <a:outerShdw blurRad="76200" dist="50800" dir="5400000" algn="tl" rotWithShape="0">
                  <a:srgbClr val="000000">
                    <a:alpha val="65000"/>
                  </a:srgbClr>
                </a:outerShdw>
              </a:effectLst>
              <a:latin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descr="j01778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0963" name="Text Box 3"/>
          <p:cNvSpPr txBox="1">
            <a:spLocks noChangeArrowheads="1"/>
          </p:cNvSpPr>
          <p:nvPr/>
        </p:nvSpPr>
        <p:spPr bwMode="auto">
          <a:xfrm>
            <a:off x="228600" y="1600200"/>
            <a:ext cx="8763000" cy="3479800"/>
          </a:xfrm>
          <a:prstGeom prst="rect">
            <a:avLst/>
          </a:prstGeom>
          <a:solidFill>
            <a:srgbClr val="FFFF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349750" algn="l"/>
              </a:tabLst>
              <a:defRPr>
                <a:solidFill>
                  <a:schemeClr val="tx1"/>
                </a:solidFill>
                <a:latin typeface="Arial" charset="0"/>
                <a:cs typeface="Arial" charset="0"/>
              </a:defRPr>
            </a:lvl1pPr>
            <a:lvl2pPr>
              <a:tabLst>
                <a:tab pos="4349750" algn="l"/>
              </a:tabLst>
              <a:defRPr>
                <a:solidFill>
                  <a:schemeClr val="tx1"/>
                </a:solidFill>
                <a:latin typeface="Arial" charset="0"/>
                <a:cs typeface="Arial" charset="0"/>
              </a:defRPr>
            </a:lvl2pPr>
            <a:lvl3pPr>
              <a:tabLst>
                <a:tab pos="4349750" algn="l"/>
              </a:tabLst>
              <a:defRPr>
                <a:solidFill>
                  <a:schemeClr val="tx1"/>
                </a:solidFill>
                <a:latin typeface="Arial" charset="0"/>
                <a:cs typeface="Arial" charset="0"/>
              </a:defRPr>
            </a:lvl3pPr>
            <a:lvl4pPr>
              <a:tabLst>
                <a:tab pos="4349750" algn="l"/>
              </a:tabLst>
              <a:defRPr>
                <a:solidFill>
                  <a:schemeClr val="tx1"/>
                </a:solidFill>
                <a:latin typeface="Arial" charset="0"/>
                <a:cs typeface="Arial" charset="0"/>
              </a:defRPr>
            </a:lvl4pPr>
            <a:lvl5pPr>
              <a:tabLst>
                <a:tab pos="4349750" algn="l"/>
              </a:tabLst>
              <a:defRPr>
                <a:solidFill>
                  <a:schemeClr val="tx1"/>
                </a:solidFill>
                <a:latin typeface="Arial" charset="0"/>
                <a:cs typeface="Arial" charset="0"/>
              </a:defRPr>
            </a:lvl5pPr>
            <a:lvl6pPr fontAlgn="base">
              <a:spcBef>
                <a:spcPct val="0"/>
              </a:spcBef>
              <a:spcAft>
                <a:spcPct val="0"/>
              </a:spcAft>
              <a:tabLst>
                <a:tab pos="4349750" algn="l"/>
              </a:tabLst>
              <a:defRPr>
                <a:solidFill>
                  <a:schemeClr val="tx1"/>
                </a:solidFill>
                <a:latin typeface="Arial" charset="0"/>
                <a:cs typeface="Arial" charset="0"/>
              </a:defRPr>
            </a:lvl6pPr>
            <a:lvl7pPr fontAlgn="base">
              <a:spcBef>
                <a:spcPct val="0"/>
              </a:spcBef>
              <a:spcAft>
                <a:spcPct val="0"/>
              </a:spcAft>
              <a:tabLst>
                <a:tab pos="4349750" algn="l"/>
              </a:tabLst>
              <a:defRPr>
                <a:solidFill>
                  <a:schemeClr val="tx1"/>
                </a:solidFill>
                <a:latin typeface="Arial" charset="0"/>
                <a:cs typeface="Arial" charset="0"/>
              </a:defRPr>
            </a:lvl7pPr>
            <a:lvl8pPr fontAlgn="base">
              <a:spcBef>
                <a:spcPct val="0"/>
              </a:spcBef>
              <a:spcAft>
                <a:spcPct val="0"/>
              </a:spcAft>
              <a:tabLst>
                <a:tab pos="4349750" algn="l"/>
              </a:tabLst>
              <a:defRPr>
                <a:solidFill>
                  <a:schemeClr val="tx1"/>
                </a:solidFill>
                <a:latin typeface="Arial" charset="0"/>
                <a:cs typeface="Arial" charset="0"/>
              </a:defRPr>
            </a:lvl8pPr>
            <a:lvl9pPr fontAlgn="base">
              <a:spcBef>
                <a:spcPct val="0"/>
              </a:spcBef>
              <a:spcAft>
                <a:spcPct val="0"/>
              </a:spcAft>
              <a:tabLst>
                <a:tab pos="4349750" algn="l"/>
              </a:tabLst>
              <a:defRPr>
                <a:solidFill>
                  <a:schemeClr val="tx1"/>
                </a:solidFill>
                <a:latin typeface="Arial" charset="0"/>
                <a:cs typeface="Arial" charset="0"/>
              </a:defRPr>
            </a:lvl9pPr>
          </a:lstStyle>
          <a:p>
            <a:pPr algn="ctr">
              <a:spcBef>
                <a:spcPct val="50000"/>
              </a:spcBef>
            </a:pPr>
            <a:r>
              <a:rPr lang="en-US" sz="4400" b="1" dirty="0">
                <a:solidFill>
                  <a:srgbClr val="000000"/>
                </a:solidFill>
                <a:latin typeface="Tahoma" pitchFamily="34" charset="0"/>
                <a:cs typeface="Tahoma" pitchFamily="34" charset="0"/>
              </a:rPr>
              <a:t>There is an appointed time  for everything.                     And there is a time for every event under heaven                    (Ecclesiastes 3:1 NASB)</a:t>
            </a:r>
          </a:p>
        </p:txBody>
      </p:sp>
    </p:spTree>
    <p:extLst>
      <p:ext uri="{BB962C8B-B14F-4D97-AF65-F5344CB8AC3E}">
        <p14:creationId xmlns:p14="http://schemas.microsoft.com/office/powerpoint/2010/main" val="1556909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40963"/>
                                        </p:tgtEl>
                                        <p:attrNameLst>
                                          <p:attrName>style.visibility</p:attrName>
                                        </p:attrNameLst>
                                      </p:cBhvr>
                                      <p:to>
                                        <p:strVal val="visible"/>
                                      </p:to>
                                    </p:set>
                                    <p:animEffect transition="in" filter="box(out)">
                                      <p:cBhvr>
                                        <p:cTn id="7" dur="500"/>
                                        <p:tgtEl>
                                          <p:spTgt spid="409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descr="j01778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4035" name="Text Box 3"/>
          <p:cNvSpPr txBox="1">
            <a:spLocks noChangeArrowheads="1"/>
          </p:cNvSpPr>
          <p:nvPr/>
        </p:nvSpPr>
        <p:spPr bwMode="auto">
          <a:xfrm>
            <a:off x="152400" y="1828800"/>
            <a:ext cx="8839200" cy="2568575"/>
          </a:xfrm>
          <a:prstGeom prst="rect">
            <a:avLst/>
          </a:prstGeom>
          <a:solidFill>
            <a:srgbClr val="FFFF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349750" algn="l"/>
              </a:tabLst>
              <a:defRPr>
                <a:solidFill>
                  <a:schemeClr val="tx1"/>
                </a:solidFill>
                <a:latin typeface="Arial" charset="0"/>
                <a:cs typeface="Arial" charset="0"/>
              </a:defRPr>
            </a:lvl1pPr>
            <a:lvl2pPr>
              <a:tabLst>
                <a:tab pos="4349750" algn="l"/>
              </a:tabLst>
              <a:defRPr>
                <a:solidFill>
                  <a:schemeClr val="tx1"/>
                </a:solidFill>
                <a:latin typeface="Arial" charset="0"/>
                <a:cs typeface="Arial" charset="0"/>
              </a:defRPr>
            </a:lvl2pPr>
            <a:lvl3pPr>
              <a:tabLst>
                <a:tab pos="4349750" algn="l"/>
              </a:tabLst>
              <a:defRPr>
                <a:solidFill>
                  <a:schemeClr val="tx1"/>
                </a:solidFill>
                <a:latin typeface="Arial" charset="0"/>
                <a:cs typeface="Arial" charset="0"/>
              </a:defRPr>
            </a:lvl3pPr>
            <a:lvl4pPr>
              <a:tabLst>
                <a:tab pos="4349750" algn="l"/>
              </a:tabLst>
              <a:defRPr>
                <a:solidFill>
                  <a:schemeClr val="tx1"/>
                </a:solidFill>
                <a:latin typeface="Arial" charset="0"/>
                <a:cs typeface="Arial" charset="0"/>
              </a:defRPr>
            </a:lvl4pPr>
            <a:lvl5pPr>
              <a:tabLst>
                <a:tab pos="4349750" algn="l"/>
              </a:tabLst>
              <a:defRPr>
                <a:solidFill>
                  <a:schemeClr val="tx1"/>
                </a:solidFill>
                <a:latin typeface="Arial" charset="0"/>
                <a:cs typeface="Arial" charset="0"/>
              </a:defRPr>
            </a:lvl5pPr>
            <a:lvl6pPr fontAlgn="base">
              <a:spcBef>
                <a:spcPct val="0"/>
              </a:spcBef>
              <a:spcAft>
                <a:spcPct val="0"/>
              </a:spcAft>
              <a:tabLst>
                <a:tab pos="4349750" algn="l"/>
              </a:tabLst>
              <a:defRPr>
                <a:solidFill>
                  <a:schemeClr val="tx1"/>
                </a:solidFill>
                <a:latin typeface="Arial" charset="0"/>
                <a:cs typeface="Arial" charset="0"/>
              </a:defRPr>
            </a:lvl6pPr>
            <a:lvl7pPr fontAlgn="base">
              <a:spcBef>
                <a:spcPct val="0"/>
              </a:spcBef>
              <a:spcAft>
                <a:spcPct val="0"/>
              </a:spcAft>
              <a:tabLst>
                <a:tab pos="4349750" algn="l"/>
              </a:tabLst>
              <a:defRPr>
                <a:solidFill>
                  <a:schemeClr val="tx1"/>
                </a:solidFill>
                <a:latin typeface="Arial" charset="0"/>
                <a:cs typeface="Arial" charset="0"/>
              </a:defRPr>
            </a:lvl7pPr>
            <a:lvl8pPr fontAlgn="base">
              <a:spcBef>
                <a:spcPct val="0"/>
              </a:spcBef>
              <a:spcAft>
                <a:spcPct val="0"/>
              </a:spcAft>
              <a:tabLst>
                <a:tab pos="4349750" algn="l"/>
              </a:tabLst>
              <a:defRPr>
                <a:solidFill>
                  <a:schemeClr val="tx1"/>
                </a:solidFill>
                <a:latin typeface="Arial" charset="0"/>
                <a:cs typeface="Arial" charset="0"/>
              </a:defRPr>
            </a:lvl8pPr>
            <a:lvl9pPr fontAlgn="base">
              <a:spcBef>
                <a:spcPct val="0"/>
              </a:spcBef>
              <a:spcAft>
                <a:spcPct val="0"/>
              </a:spcAft>
              <a:tabLst>
                <a:tab pos="4349750" algn="l"/>
              </a:tabLst>
              <a:defRPr>
                <a:solidFill>
                  <a:schemeClr val="tx1"/>
                </a:solidFill>
                <a:latin typeface="Arial" charset="0"/>
                <a:cs typeface="Arial" charset="0"/>
              </a:defRPr>
            </a:lvl9pPr>
          </a:lstStyle>
          <a:p>
            <a:pPr algn="ctr">
              <a:spcBef>
                <a:spcPct val="50000"/>
              </a:spcBef>
            </a:pPr>
            <a:r>
              <a:rPr lang="en-US" sz="4000" b="1" dirty="0">
                <a:solidFill>
                  <a:srgbClr val="000000"/>
                </a:solidFill>
                <a:latin typeface="Tahoma" pitchFamily="34" charset="0"/>
                <a:cs typeface="Tahoma" pitchFamily="34" charset="0"/>
              </a:rPr>
              <a:t>He has made everything appropriate in its time. He has also set eternity in their heart                                           (Ecclesiastes 3:11 NASB)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44035"/>
                                        </p:tgtEl>
                                        <p:attrNameLst>
                                          <p:attrName>style.visibility</p:attrName>
                                        </p:attrNameLst>
                                      </p:cBhvr>
                                      <p:to>
                                        <p:strVal val="visible"/>
                                      </p:to>
                                    </p:set>
                                    <p:animEffect transition="in" filter="box(out)">
                                      <p:cBhvr>
                                        <p:cTn id="7" dur="500"/>
                                        <p:tgtEl>
                                          <p:spTgt spid="440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descr="j01778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5059" name="Text Box 3"/>
          <p:cNvSpPr txBox="1">
            <a:spLocks noChangeArrowheads="1"/>
          </p:cNvSpPr>
          <p:nvPr/>
        </p:nvSpPr>
        <p:spPr bwMode="auto">
          <a:xfrm>
            <a:off x="152400" y="457200"/>
            <a:ext cx="8839200" cy="6172200"/>
          </a:xfrm>
          <a:prstGeom prst="rect">
            <a:avLst/>
          </a:prstGeom>
          <a:solidFill>
            <a:srgbClr val="FFFF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349750" algn="l"/>
              </a:tabLst>
              <a:defRPr>
                <a:solidFill>
                  <a:schemeClr val="tx1"/>
                </a:solidFill>
                <a:latin typeface="Arial" charset="0"/>
                <a:cs typeface="Arial" charset="0"/>
              </a:defRPr>
            </a:lvl1pPr>
            <a:lvl2pPr>
              <a:tabLst>
                <a:tab pos="4349750" algn="l"/>
              </a:tabLst>
              <a:defRPr>
                <a:solidFill>
                  <a:schemeClr val="tx1"/>
                </a:solidFill>
                <a:latin typeface="Arial" charset="0"/>
                <a:cs typeface="Arial" charset="0"/>
              </a:defRPr>
            </a:lvl2pPr>
            <a:lvl3pPr>
              <a:tabLst>
                <a:tab pos="4349750" algn="l"/>
              </a:tabLst>
              <a:defRPr>
                <a:solidFill>
                  <a:schemeClr val="tx1"/>
                </a:solidFill>
                <a:latin typeface="Arial" charset="0"/>
                <a:cs typeface="Arial" charset="0"/>
              </a:defRPr>
            </a:lvl3pPr>
            <a:lvl4pPr>
              <a:tabLst>
                <a:tab pos="4349750" algn="l"/>
              </a:tabLst>
              <a:defRPr>
                <a:solidFill>
                  <a:schemeClr val="tx1"/>
                </a:solidFill>
                <a:latin typeface="Arial" charset="0"/>
                <a:cs typeface="Arial" charset="0"/>
              </a:defRPr>
            </a:lvl4pPr>
            <a:lvl5pPr>
              <a:tabLst>
                <a:tab pos="4349750" algn="l"/>
              </a:tabLst>
              <a:defRPr>
                <a:solidFill>
                  <a:schemeClr val="tx1"/>
                </a:solidFill>
                <a:latin typeface="Arial" charset="0"/>
                <a:cs typeface="Arial" charset="0"/>
              </a:defRPr>
            </a:lvl5pPr>
            <a:lvl6pPr fontAlgn="base">
              <a:spcBef>
                <a:spcPct val="0"/>
              </a:spcBef>
              <a:spcAft>
                <a:spcPct val="0"/>
              </a:spcAft>
              <a:tabLst>
                <a:tab pos="4349750" algn="l"/>
              </a:tabLst>
              <a:defRPr>
                <a:solidFill>
                  <a:schemeClr val="tx1"/>
                </a:solidFill>
                <a:latin typeface="Arial" charset="0"/>
                <a:cs typeface="Arial" charset="0"/>
              </a:defRPr>
            </a:lvl6pPr>
            <a:lvl7pPr fontAlgn="base">
              <a:spcBef>
                <a:spcPct val="0"/>
              </a:spcBef>
              <a:spcAft>
                <a:spcPct val="0"/>
              </a:spcAft>
              <a:tabLst>
                <a:tab pos="4349750" algn="l"/>
              </a:tabLst>
              <a:defRPr>
                <a:solidFill>
                  <a:schemeClr val="tx1"/>
                </a:solidFill>
                <a:latin typeface="Arial" charset="0"/>
                <a:cs typeface="Arial" charset="0"/>
              </a:defRPr>
            </a:lvl7pPr>
            <a:lvl8pPr fontAlgn="base">
              <a:spcBef>
                <a:spcPct val="0"/>
              </a:spcBef>
              <a:spcAft>
                <a:spcPct val="0"/>
              </a:spcAft>
              <a:tabLst>
                <a:tab pos="4349750" algn="l"/>
              </a:tabLst>
              <a:defRPr>
                <a:solidFill>
                  <a:schemeClr val="tx1"/>
                </a:solidFill>
                <a:latin typeface="Arial" charset="0"/>
                <a:cs typeface="Arial" charset="0"/>
              </a:defRPr>
            </a:lvl8pPr>
            <a:lvl9pPr fontAlgn="base">
              <a:spcBef>
                <a:spcPct val="0"/>
              </a:spcBef>
              <a:spcAft>
                <a:spcPct val="0"/>
              </a:spcAft>
              <a:tabLst>
                <a:tab pos="4349750" algn="l"/>
              </a:tabLst>
              <a:defRPr>
                <a:solidFill>
                  <a:schemeClr val="tx1"/>
                </a:solidFill>
                <a:latin typeface="Arial" charset="0"/>
                <a:cs typeface="Arial" charset="0"/>
              </a:defRPr>
            </a:lvl9pPr>
          </a:lstStyle>
          <a:p>
            <a:pPr algn="ctr">
              <a:spcBef>
                <a:spcPct val="50000"/>
              </a:spcBef>
            </a:pPr>
            <a:r>
              <a:rPr lang="en-US" sz="3600" b="1" dirty="0">
                <a:solidFill>
                  <a:srgbClr val="000000"/>
                </a:solidFill>
                <a:latin typeface="Tahoma" pitchFamily="34" charset="0"/>
                <a:cs typeface="Tahoma" pitchFamily="34" charset="0"/>
              </a:rPr>
              <a:t>I know that there is nothing better for them than to rejoice and to do good in one's lifetime; moreover, that every man who eats and drinks sees good in all his labor--it is the gift of God. I know that everything God does will remain forever; there is nothing to add to it and there is nothing to take from it, for God has so worked that men should fear Him. (Ecclesiastes 3:12-14 NASB)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45059"/>
                                        </p:tgtEl>
                                        <p:attrNameLst>
                                          <p:attrName>style.visibility</p:attrName>
                                        </p:attrNameLst>
                                      </p:cBhvr>
                                      <p:to>
                                        <p:strVal val="visible"/>
                                      </p:to>
                                    </p:set>
                                    <p:animEffect transition="in" filter="box(out)">
                                      <p:cBhvr>
                                        <p:cTn id="7" dur="500"/>
                                        <p:tgtEl>
                                          <p:spTgt spid="450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ln w="38100">
            <a:solidFill>
              <a:schemeClr val="accent6">
                <a:lumMod val="60000"/>
                <a:lumOff val="40000"/>
              </a:schemeClr>
            </a:solidFill>
          </a:ln>
        </p:spPr>
        <p:txBody>
          <a:bodyPr/>
          <a:lstStyle/>
          <a:p>
            <a:r>
              <a:rPr lang="en-US" sz="6000" b="1" dirty="0">
                <a:ln w="19050">
                  <a:solidFill>
                    <a:schemeClr val="tx2">
                      <a:tint val="1000"/>
                    </a:schemeClr>
                  </a:solidFill>
                  <a:prstDash val="solid"/>
                </a:ln>
                <a:solidFill>
                  <a:schemeClr val="accent6">
                    <a:lumMod val="75000"/>
                  </a:schemeClr>
                </a:solidFill>
                <a:effectLst>
                  <a:outerShdw blurRad="50000" dist="50800" dir="7500000" algn="tl">
                    <a:srgbClr val="000000">
                      <a:shade val="5000"/>
                      <a:alpha val="35000"/>
                    </a:srgbClr>
                  </a:outerShdw>
                </a:effectLst>
                <a:latin typeface="Tahoma" pitchFamily="34" charset="0"/>
              </a:rPr>
              <a:t>Certainties of Life</a:t>
            </a:r>
          </a:p>
        </p:txBody>
      </p:sp>
      <p:sp>
        <p:nvSpPr>
          <p:cNvPr id="39939" name="Rectangle 3"/>
          <p:cNvSpPr>
            <a:spLocks noGrp="1" noChangeArrowheads="1"/>
          </p:cNvSpPr>
          <p:nvPr>
            <p:ph type="body" idx="1"/>
          </p:nvPr>
        </p:nvSpPr>
        <p:spPr>
          <a:ln w="38100"/>
        </p:spPr>
        <p:txBody>
          <a:bodyPr/>
          <a:lstStyle/>
          <a:p>
            <a:pPr marL="609600" indent="-609600">
              <a:buSzPct val="100000"/>
              <a:buFont typeface="Wingdings" pitchFamily="2" charset="2"/>
              <a:buAutoNum type="arabicPeriod"/>
            </a:pPr>
            <a:r>
              <a:rPr lang="en-US" sz="6000" b="1" dirty="0" smtClean="0">
                <a:solidFill>
                  <a:srgbClr val="00FF00"/>
                </a:solidFill>
                <a:latin typeface="Tahoma" pitchFamily="34" charset="0"/>
              </a:rPr>
              <a:t> God</a:t>
            </a:r>
            <a:endParaRPr lang="en-US" sz="6000" b="1" dirty="0">
              <a:solidFill>
                <a:srgbClr val="00FF00"/>
              </a:solidFill>
              <a:latin typeface="Tahoma" pitchFamily="34" charset="0"/>
            </a:endParaRPr>
          </a:p>
          <a:p>
            <a:pPr marL="609600" indent="-609600">
              <a:buSzPct val="100000"/>
              <a:buFont typeface="Wingdings" pitchFamily="2" charset="2"/>
              <a:buAutoNum type="arabicPeriod"/>
            </a:pPr>
            <a:r>
              <a:rPr lang="en-US" sz="6000" b="1" dirty="0" smtClean="0">
                <a:latin typeface="Tahoma" pitchFamily="34" charset="0"/>
              </a:rPr>
              <a:t> Death</a:t>
            </a:r>
            <a:endParaRPr lang="en-US" sz="6000" b="1" dirty="0">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9939">
                                            <p:txEl>
                                              <p:pRg st="1" end="1"/>
                                            </p:txEl>
                                          </p:spTgt>
                                        </p:tgtEl>
                                        <p:attrNameLst>
                                          <p:attrName>style.visibility</p:attrName>
                                        </p:attrNameLst>
                                      </p:cBhvr>
                                      <p:to>
                                        <p:strVal val="visible"/>
                                      </p:to>
                                    </p:set>
                                    <p:anim calcmode="lin" valueType="num">
                                      <p:cBhvr>
                                        <p:cTn id="7" dur="1000" fill="hold"/>
                                        <p:tgtEl>
                                          <p:spTgt spid="39939">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9939">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j01778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8675" name="Text Box 3"/>
          <p:cNvSpPr txBox="1">
            <a:spLocks noChangeArrowheads="1"/>
          </p:cNvSpPr>
          <p:nvPr/>
        </p:nvSpPr>
        <p:spPr bwMode="auto">
          <a:xfrm>
            <a:off x="228600" y="381000"/>
            <a:ext cx="8610600" cy="6226175"/>
          </a:xfrm>
          <a:prstGeom prst="rect">
            <a:avLst/>
          </a:prstGeom>
          <a:solidFill>
            <a:srgbClr val="FFFF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349750" algn="l"/>
              </a:tabLst>
              <a:defRPr>
                <a:solidFill>
                  <a:schemeClr val="tx1"/>
                </a:solidFill>
                <a:latin typeface="Arial" charset="0"/>
                <a:cs typeface="Arial" charset="0"/>
              </a:defRPr>
            </a:lvl1pPr>
            <a:lvl2pPr>
              <a:tabLst>
                <a:tab pos="4349750" algn="l"/>
              </a:tabLst>
              <a:defRPr>
                <a:solidFill>
                  <a:schemeClr val="tx1"/>
                </a:solidFill>
                <a:latin typeface="Arial" charset="0"/>
                <a:cs typeface="Arial" charset="0"/>
              </a:defRPr>
            </a:lvl2pPr>
            <a:lvl3pPr>
              <a:tabLst>
                <a:tab pos="4349750" algn="l"/>
              </a:tabLst>
              <a:defRPr>
                <a:solidFill>
                  <a:schemeClr val="tx1"/>
                </a:solidFill>
                <a:latin typeface="Arial" charset="0"/>
                <a:cs typeface="Arial" charset="0"/>
              </a:defRPr>
            </a:lvl3pPr>
            <a:lvl4pPr>
              <a:tabLst>
                <a:tab pos="4349750" algn="l"/>
              </a:tabLst>
              <a:defRPr>
                <a:solidFill>
                  <a:schemeClr val="tx1"/>
                </a:solidFill>
                <a:latin typeface="Arial" charset="0"/>
                <a:cs typeface="Arial" charset="0"/>
              </a:defRPr>
            </a:lvl4pPr>
            <a:lvl5pPr>
              <a:tabLst>
                <a:tab pos="4349750" algn="l"/>
              </a:tabLst>
              <a:defRPr>
                <a:solidFill>
                  <a:schemeClr val="tx1"/>
                </a:solidFill>
                <a:latin typeface="Arial" charset="0"/>
                <a:cs typeface="Arial" charset="0"/>
              </a:defRPr>
            </a:lvl5pPr>
            <a:lvl6pPr fontAlgn="base">
              <a:spcBef>
                <a:spcPct val="0"/>
              </a:spcBef>
              <a:spcAft>
                <a:spcPct val="0"/>
              </a:spcAft>
              <a:tabLst>
                <a:tab pos="4349750" algn="l"/>
              </a:tabLst>
              <a:defRPr>
                <a:solidFill>
                  <a:schemeClr val="tx1"/>
                </a:solidFill>
                <a:latin typeface="Arial" charset="0"/>
                <a:cs typeface="Arial" charset="0"/>
              </a:defRPr>
            </a:lvl6pPr>
            <a:lvl7pPr fontAlgn="base">
              <a:spcBef>
                <a:spcPct val="0"/>
              </a:spcBef>
              <a:spcAft>
                <a:spcPct val="0"/>
              </a:spcAft>
              <a:tabLst>
                <a:tab pos="4349750" algn="l"/>
              </a:tabLst>
              <a:defRPr>
                <a:solidFill>
                  <a:schemeClr val="tx1"/>
                </a:solidFill>
                <a:latin typeface="Arial" charset="0"/>
                <a:cs typeface="Arial" charset="0"/>
              </a:defRPr>
            </a:lvl7pPr>
            <a:lvl8pPr fontAlgn="base">
              <a:spcBef>
                <a:spcPct val="0"/>
              </a:spcBef>
              <a:spcAft>
                <a:spcPct val="0"/>
              </a:spcAft>
              <a:tabLst>
                <a:tab pos="4349750" algn="l"/>
              </a:tabLst>
              <a:defRPr>
                <a:solidFill>
                  <a:schemeClr val="tx1"/>
                </a:solidFill>
                <a:latin typeface="Arial" charset="0"/>
                <a:cs typeface="Arial" charset="0"/>
              </a:defRPr>
            </a:lvl8pPr>
            <a:lvl9pPr fontAlgn="base">
              <a:spcBef>
                <a:spcPct val="0"/>
              </a:spcBef>
              <a:spcAft>
                <a:spcPct val="0"/>
              </a:spcAft>
              <a:tabLst>
                <a:tab pos="4349750" algn="l"/>
              </a:tabLst>
              <a:defRPr>
                <a:solidFill>
                  <a:schemeClr val="tx1"/>
                </a:solidFill>
                <a:latin typeface="Arial" charset="0"/>
                <a:cs typeface="Arial" charset="0"/>
              </a:defRPr>
            </a:lvl9pPr>
          </a:lstStyle>
          <a:p>
            <a:pPr algn="ctr">
              <a:spcBef>
                <a:spcPct val="50000"/>
              </a:spcBef>
            </a:pPr>
            <a:r>
              <a:rPr lang="en-US" sz="4000" b="1" dirty="0">
                <a:solidFill>
                  <a:srgbClr val="000000"/>
                </a:solidFill>
                <a:latin typeface="Tahoma" pitchFamily="34" charset="0"/>
                <a:cs typeface="Tahoma" pitchFamily="34" charset="0"/>
              </a:rPr>
              <a:t>For the living know they will die; but the dead do not know anything, nor have they any longer a reward, for their memory is forgotten. Indeed their love, their hate, and their zeal have already perished, and they will no longer have a share in all that is done under the sun. (Ecclesiastes 9:5-6 NASB)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28675"/>
                                        </p:tgtEl>
                                        <p:attrNameLst>
                                          <p:attrName>style.visibility</p:attrName>
                                        </p:attrNameLst>
                                      </p:cBhvr>
                                      <p:to>
                                        <p:strVal val="visible"/>
                                      </p:to>
                                    </p:set>
                                    <p:animEffect transition="in" filter="box(out)">
                                      <p:cBhvr>
                                        <p:cTn id="7" dur="500"/>
                                        <p:tgtEl>
                                          <p:spTgt spid="286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ln w="38100">
            <a:solidFill>
              <a:schemeClr val="accent6">
                <a:lumMod val="60000"/>
                <a:lumOff val="40000"/>
              </a:schemeClr>
            </a:solidFill>
          </a:ln>
        </p:spPr>
        <p:txBody>
          <a:bodyPr/>
          <a:lstStyle/>
          <a:p>
            <a:r>
              <a:rPr lang="en-US" sz="6000" b="1" dirty="0">
                <a:ln w="19050">
                  <a:solidFill>
                    <a:schemeClr val="tx2">
                      <a:tint val="1000"/>
                    </a:schemeClr>
                  </a:solidFill>
                  <a:prstDash val="solid"/>
                </a:ln>
                <a:solidFill>
                  <a:schemeClr val="accent6">
                    <a:lumMod val="75000"/>
                  </a:schemeClr>
                </a:solidFill>
                <a:effectLst>
                  <a:outerShdw blurRad="50000" dist="50800" dir="7500000" algn="tl">
                    <a:srgbClr val="000000">
                      <a:shade val="5000"/>
                      <a:alpha val="35000"/>
                    </a:srgbClr>
                  </a:outerShdw>
                </a:effectLst>
                <a:latin typeface="Tahoma" pitchFamily="34" charset="0"/>
              </a:rPr>
              <a:t>Certainties of Life</a:t>
            </a:r>
          </a:p>
        </p:txBody>
      </p:sp>
      <p:sp>
        <p:nvSpPr>
          <p:cNvPr id="18435" name="Rectangle 3"/>
          <p:cNvSpPr>
            <a:spLocks noGrp="1" noChangeArrowheads="1"/>
          </p:cNvSpPr>
          <p:nvPr>
            <p:ph type="body" idx="1"/>
          </p:nvPr>
        </p:nvSpPr>
        <p:spPr/>
        <p:txBody>
          <a:bodyPr/>
          <a:lstStyle/>
          <a:p>
            <a:pPr marL="609600" indent="-609600">
              <a:buSzPct val="100000"/>
              <a:buFont typeface="Wingdings" pitchFamily="2" charset="2"/>
              <a:buAutoNum type="arabicPeriod"/>
            </a:pPr>
            <a:r>
              <a:rPr lang="en-US" sz="6000" b="1" dirty="0" smtClean="0">
                <a:latin typeface="Tahoma" pitchFamily="34" charset="0"/>
              </a:rPr>
              <a:t> </a:t>
            </a:r>
            <a:r>
              <a:rPr lang="en-US" sz="6000" b="1" dirty="0" smtClean="0">
                <a:solidFill>
                  <a:srgbClr val="00FF00"/>
                </a:solidFill>
                <a:latin typeface="Tahoma" pitchFamily="34" charset="0"/>
              </a:rPr>
              <a:t>God</a:t>
            </a:r>
            <a:endParaRPr lang="en-US" sz="6000" b="1" dirty="0">
              <a:solidFill>
                <a:srgbClr val="00FF00"/>
              </a:solidFill>
              <a:latin typeface="Tahoma" pitchFamily="34" charset="0"/>
            </a:endParaRPr>
          </a:p>
          <a:p>
            <a:pPr marL="609600" indent="-609600">
              <a:buSzPct val="100000"/>
              <a:buFont typeface="Wingdings" pitchFamily="2" charset="2"/>
              <a:buAutoNum type="arabicPeriod"/>
            </a:pPr>
            <a:r>
              <a:rPr lang="en-US" sz="6000" b="1" dirty="0" smtClean="0">
                <a:solidFill>
                  <a:srgbClr val="00FF00"/>
                </a:solidFill>
                <a:latin typeface="Tahoma" pitchFamily="34" charset="0"/>
              </a:rPr>
              <a:t> Death</a:t>
            </a:r>
            <a:endParaRPr lang="en-US" sz="6000" b="1" dirty="0">
              <a:solidFill>
                <a:srgbClr val="00FF00"/>
              </a:solidFill>
              <a:latin typeface="Tahoma" pitchFamily="34" charset="0"/>
            </a:endParaRPr>
          </a:p>
          <a:p>
            <a:pPr marL="609600" indent="-609600">
              <a:buSzPct val="100000"/>
              <a:buFont typeface="Wingdings" pitchFamily="2" charset="2"/>
              <a:buAutoNum type="arabicPeriod"/>
            </a:pPr>
            <a:r>
              <a:rPr lang="en-US" sz="6000" b="1" dirty="0" smtClean="0">
                <a:latin typeface="Tahoma" pitchFamily="34" charset="0"/>
              </a:rPr>
              <a:t> Judgment</a:t>
            </a:r>
            <a:endParaRPr lang="en-US" sz="6000" b="1" dirty="0">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8435">
                                            <p:txEl>
                                              <p:pRg st="2" end="2"/>
                                            </p:txEl>
                                          </p:spTgt>
                                        </p:tgtEl>
                                        <p:attrNameLst>
                                          <p:attrName>style.visibility</p:attrName>
                                        </p:attrNameLst>
                                      </p:cBhvr>
                                      <p:to>
                                        <p:strVal val="visible"/>
                                      </p:to>
                                    </p:set>
                                    <p:anim calcmode="lin" valueType="num">
                                      <p:cBhvr>
                                        <p:cTn id="7" dur="1000" fill="hold"/>
                                        <p:tgtEl>
                                          <p:spTgt spid="18435">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18435">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j01778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2771" name="Text Box 3"/>
          <p:cNvSpPr txBox="1">
            <a:spLocks noChangeArrowheads="1"/>
          </p:cNvSpPr>
          <p:nvPr/>
        </p:nvSpPr>
        <p:spPr bwMode="auto">
          <a:xfrm>
            <a:off x="228600" y="228600"/>
            <a:ext cx="8610600" cy="6226175"/>
          </a:xfrm>
          <a:prstGeom prst="rect">
            <a:avLst/>
          </a:prstGeom>
          <a:solidFill>
            <a:srgbClr val="FFFF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349750" algn="l"/>
              </a:tabLst>
              <a:defRPr>
                <a:solidFill>
                  <a:schemeClr val="tx1"/>
                </a:solidFill>
                <a:latin typeface="Arial" charset="0"/>
                <a:cs typeface="Arial" charset="0"/>
              </a:defRPr>
            </a:lvl1pPr>
            <a:lvl2pPr>
              <a:tabLst>
                <a:tab pos="4349750" algn="l"/>
              </a:tabLst>
              <a:defRPr>
                <a:solidFill>
                  <a:schemeClr val="tx1"/>
                </a:solidFill>
                <a:latin typeface="Arial" charset="0"/>
                <a:cs typeface="Arial" charset="0"/>
              </a:defRPr>
            </a:lvl2pPr>
            <a:lvl3pPr>
              <a:tabLst>
                <a:tab pos="4349750" algn="l"/>
              </a:tabLst>
              <a:defRPr>
                <a:solidFill>
                  <a:schemeClr val="tx1"/>
                </a:solidFill>
                <a:latin typeface="Arial" charset="0"/>
                <a:cs typeface="Arial" charset="0"/>
              </a:defRPr>
            </a:lvl3pPr>
            <a:lvl4pPr>
              <a:tabLst>
                <a:tab pos="4349750" algn="l"/>
              </a:tabLst>
              <a:defRPr>
                <a:solidFill>
                  <a:schemeClr val="tx1"/>
                </a:solidFill>
                <a:latin typeface="Arial" charset="0"/>
                <a:cs typeface="Arial" charset="0"/>
              </a:defRPr>
            </a:lvl4pPr>
            <a:lvl5pPr>
              <a:tabLst>
                <a:tab pos="4349750" algn="l"/>
              </a:tabLst>
              <a:defRPr>
                <a:solidFill>
                  <a:schemeClr val="tx1"/>
                </a:solidFill>
                <a:latin typeface="Arial" charset="0"/>
                <a:cs typeface="Arial" charset="0"/>
              </a:defRPr>
            </a:lvl5pPr>
            <a:lvl6pPr fontAlgn="base">
              <a:spcBef>
                <a:spcPct val="0"/>
              </a:spcBef>
              <a:spcAft>
                <a:spcPct val="0"/>
              </a:spcAft>
              <a:tabLst>
                <a:tab pos="4349750" algn="l"/>
              </a:tabLst>
              <a:defRPr>
                <a:solidFill>
                  <a:schemeClr val="tx1"/>
                </a:solidFill>
                <a:latin typeface="Arial" charset="0"/>
                <a:cs typeface="Arial" charset="0"/>
              </a:defRPr>
            </a:lvl6pPr>
            <a:lvl7pPr fontAlgn="base">
              <a:spcBef>
                <a:spcPct val="0"/>
              </a:spcBef>
              <a:spcAft>
                <a:spcPct val="0"/>
              </a:spcAft>
              <a:tabLst>
                <a:tab pos="4349750" algn="l"/>
              </a:tabLst>
              <a:defRPr>
                <a:solidFill>
                  <a:schemeClr val="tx1"/>
                </a:solidFill>
                <a:latin typeface="Arial" charset="0"/>
                <a:cs typeface="Arial" charset="0"/>
              </a:defRPr>
            </a:lvl7pPr>
            <a:lvl8pPr fontAlgn="base">
              <a:spcBef>
                <a:spcPct val="0"/>
              </a:spcBef>
              <a:spcAft>
                <a:spcPct val="0"/>
              </a:spcAft>
              <a:tabLst>
                <a:tab pos="4349750" algn="l"/>
              </a:tabLst>
              <a:defRPr>
                <a:solidFill>
                  <a:schemeClr val="tx1"/>
                </a:solidFill>
                <a:latin typeface="Arial" charset="0"/>
                <a:cs typeface="Arial" charset="0"/>
              </a:defRPr>
            </a:lvl8pPr>
            <a:lvl9pPr fontAlgn="base">
              <a:spcBef>
                <a:spcPct val="0"/>
              </a:spcBef>
              <a:spcAft>
                <a:spcPct val="0"/>
              </a:spcAft>
              <a:tabLst>
                <a:tab pos="4349750" algn="l"/>
              </a:tabLst>
              <a:defRPr>
                <a:solidFill>
                  <a:schemeClr val="tx1"/>
                </a:solidFill>
                <a:latin typeface="Arial" charset="0"/>
                <a:cs typeface="Arial" charset="0"/>
              </a:defRPr>
            </a:lvl9pPr>
          </a:lstStyle>
          <a:p>
            <a:pPr algn="ctr">
              <a:spcBef>
                <a:spcPct val="50000"/>
              </a:spcBef>
            </a:pPr>
            <a:r>
              <a:rPr lang="en-US" sz="4000" b="1" dirty="0">
                <a:solidFill>
                  <a:srgbClr val="000000"/>
                </a:solidFill>
                <a:latin typeface="Verdana" pitchFamily="34" charset="0"/>
              </a:rPr>
              <a:t>I </a:t>
            </a:r>
            <a:r>
              <a:rPr lang="en-US" sz="4000" b="1" dirty="0">
                <a:solidFill>
                  <a:srgbClr val="000000"/>
                </a:solidFill>
                <a:latin typeface="Tahoma" pitchFamily="34" charset="0"/>
                <a:cs typeface="Tahoma" pitchFamily="34" charset="0"/>
              </a:rPr>
              <a:t>have seen under the sun that in the place of justice there is wickedness, and in the place of righteousness there is wickedness. I said to myself, "God will judge both the righteous man and the wicked man," for a time for every matter and for every deed is there. (Ecclesiastes 3:16-17</a:t>
            </a:r>
            <a:r>
              <a:rPr lang="en-US" sz="4000" b="1" dirty="0">
                <a:latin typeface="Tahoma" pitchFamily="34" charset="0"/>
                <a:cs typeface="Tahoma"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32771"/>
                                        </p:tgtEl>
                                        <p:attrNameLst>
                                          <p:attrName>style.visibility</p:attrName>
                                        </p:attrNameLst>
                                      </p:cBhvr>
                                      <p:to>
                                        <p:strVal val="visible"/>
                                      </p:to>
                                    </p:set>
                                    <p:animEffect transition="in" filter="box(out)">
                                      <p:cBhvr>
                                        <p:cTn id="7" dur="500"/>
                                        <p:tgtEl>
                                          <p:spTgt spid="327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ln>
            <a:solidFill>
              <a:srgbClr val="FFFF00"/>
            </a:solidFill>
          </a:ln>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5400" b="1" spc="50" dirty="0">
                <a:ln w="11430"/>
                <a:solidFill>
                  <a:srgbClr val="FFFF00"/>
                </a:solidFill>
                <a:effectLst>
                  <a:outerShdw blurRad="76200" dist="50800" dir="5400000" algn="tl" rotWithShape="0">
                    <a:srgbClr val="000000">
                      <a:alpha val="65000"/>
                    </a:srgbClr>
                  </a:outerShdw>
                </a:effectLst>
                <a:latin typeface="Tahoma" pitchFamily="34" charset="0"/>
              </a:rPr>
              <a:t>How To Live My Life</a:t>
            </a:r>
          </a:p>
        </p:txBody>
      </p:sp>
      <p:sp>
        <p:nvSpPr>
          <p:cNvPr id="19459" name="Rectangle 3"/>
          <p:cNvSpPr>
            <a:spLocks noGrp="1" noChangeArrowheads="1"/>
          </p:cNvSpPr>
          <p:nvPr>
            <p:ph type="body" idx="1"/>
          </p:nvPr>
        </p:nvSpPr>
        <p:spPr>
          <a:xfrm>
            <a:off x="1143000" y="1600200"/>
            <a:ext cx="7543800" cy="4530725"/>
          </a:xfrm>
          <a:effectLst/>
        </p:spPr>
        <p:txBody>
          <a:bodyPr/>
          <a:lstStyle/>
          <a:p>
            <a:pPr marL="609600" indent="-609600">
              <a:buSzPct val="100000"/>
              <a:buFont typeface="Wingdings" pitchFamily="2" charset="2"/>
              <a:buAutoNum type="arabicPeriod"/>
            </a:pPr>
            <a:r>
              <a:rPr lang="en-US" sz="4800" b="1" dirty="0" smtClean="0">
                <a:effectLst>
                  <a:outerShdw blurRad="50800" dist="101600" dir="8100000" algn="tr" rotWithShape="0">
                    <a:prstClr val="black">
                      <a:alpha val="75000"/>
                    </a:prstClr>
                  </a:outerShdw>
                </a:effectLst>
                <a:latin typeface="Tahoma" pitchFamily="34" charset="0"/>
              </a:rPr>
              <a:t> Enjoy Life</a:t>
            </a:r>
            <a:endParaRPr lang="en-US" sz="4800" b="1" dirty="0">
              <a:effectLst>
                <a:outerShdw blurRad="50800" dist="101600" dir="8100000" algn="tr" rotWithShape="0">
                  <a:prstClr val="black">
                    <a:alpha val="75000"/>
                  </a:prstClr>
                </a:outerShdw>
              </a:effectLst>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p:cTn id="7" dur="1000" fill="hold"/>
                                        <p:tgtEl>
                                          <p:spTgt spid="19459">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9459">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j01778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4819" name="Text Box 3"/>
          <p:cNvSpPr txBox="1">
            <a:spLocks noChangeArrowheads="1"/>
          </p:cNvSpPr>
          <p:nvPr/>
        </p:nvSpPr>
        <p:spPr bwMode="auto">
          <a:xfrm>
            <a:off x="228600" y="1447800"/>
            <a:ext cx="8610600" cy="4524315"/>
          </a:xfrm>
          <a:prstGeom prst="rect">
            <a:avLst/>
          </a:prstGeom>
          <a:solidFill>
            <a:srgbClr val="FFFF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349750" algn="l"/>
              </a:tabLst>
              <a:defRPr>
                <a:solidFill>
                  <a:schemeClr val="tx1"/>
                </a:solidFill>
                <a:latin typeface="Arial" charset="0"/>
                <a:cs typeface="Arial" charset="0"/>
              </a:defRPr>
            </a:lvl1pPr>
            <a:lvl2pPr>
              <a:tabLst>
                <a:tab pos="4349750" algn="l"/>
              </a:tabLst>
              <a:defRPr>
                <a:solidFill>
                  <a:schemeClr val="tx1"/>
                </a:solidFill>
                <a:latin typeface="Arial" charset="0"/>
                <a:cs typeface="Arial" charset="0"/>
              </a:defRPr>
            </a:lvl2pPr>
            <a:lvl3pPr>
              <a:tabLst>
                <a:tab pos="4349750" algn="l"/>
              </a:tabLst>
              <a:defRPr>
                <a:solidFill>
                  <a:schemeClr val="tx1"/>
                </a:solidFill>
                <a:latin typeface="Arial" charset="0"/>
                <a:cs typeface="Arial" charset="0"/>
              </a:defRPr>
            </a:lvl3pPr>
            <a:lvl4pPr>
              <a:tabLst>
                <a:tab pos="4349750" algn="l"/>
              </a:tabLst>
              <a:defRPr>
                <a:solidFill>
                  <a:schemeClr val="tx1"/>
                </a:solidFill>
                <a:latin typeface="Arial" charset="0"/>
                <a:cs typeface="Arial" charset="0"/>
              </a:defRPr>
            </a:lvl4pPr>
            <a:lvl5pPr>
              <a:tabLst>
                <a:tab pos="4349750" algn="l"/>
              </a:tabLst>
              <a:defRPr>
                <a:solidFill>
                  <a:schemeClr val="tx1"/>
                </a:solidFill>
                <a:latin typeface="Arial" charset="0"/>
                <a:cs typeface="Arial" charset="0"/>
              </a:defRPr>
            </a:lvl5pPr>
            <a:lvl6pPr fontAlgn="base">
              <a:spcBef>
                <a:spcPct val="0"/>
              </a:spcBef>
              <a:spcAft>
                <a:spcPct val="0"/>
              </a:spcAft>
              <a:tabLst>
                <a:tab pos="4349750" algn="l"/>
              </a:tabLst>
              <a:defRPr>
                <a:solidFill>
                  <a:schemeClr val="tx1"/>
                </a:solidFill>
                <a:latin typeface="Arial" charset="0"/>
                <a:cs typeface="Arial" charset="0"/>
              </a:defRPr>
            </a:lvl6pPr>
            <a:lvl7pPr fontAlgn="base">
              <a:spcBef>
                <a:spcPct val="0"/>
              </a:spcBef>
              <a:spcAft>
                <a:spcPct val="0"/>
              </a:spcAft>
              <a:tabLst>
                <a:tab pos="4349750" algn="l"/>
              </a:tabLst>
              <a:defRPr>
                <a:solidFill>
                  <a:schemeClr val="tx1"/>
                </a:solidFill>
                <a:latin typeface="Arial" charset="0"/>
                <a:cs typeface="Arial" charset="0"/>
              </a:defRPr>
            </a:lvl7pPr>
            <a:lvl8pPr fontAlgn="base">
              <a:spcBef>
                <a:spcPct val="0"/>
              </a:spcBef>
              <a:spcAft>
                <a:spcPct val="0"/>
              </a:spcAft>
              <a:tabLst>
                <a:tab pos="4349750" algn="l"/>
              </a:tabLst>
              <a:defRPr>
                <a:solidFill>
                  <a:schemeClr val="tx1"/>
                </a:solidFill>
                <a:latin typeface="Arial" charset="0"/>
                <a:cs typeface="Arial" charset="0"/>
              </a:defRPr>
            </a:lvl8pPr>
            <a:lvl9pPr fontAlgn="base">
              <a:spcBef>
                <a:spcPct val="0"/>
              </a:spcBef>
              <a:spcAft>
                <a:spcPct val="0"/>
              </a:spcAft>
              <a:tabLst>
                <a:tab pos="4349750" algn="l"/>
              </a:tabLst>
              <a:defRPr>
                <a:solidFill>
                  <a:schemeClr val="tx1"/>
                </a:solidFill>
                <a:latin typeface="Arial" charset="0"/>
                <a:cs typeface="Arial" charset="0"/>
              </a:defRPr>
            </a:lvl9pPr>
          </a:lstStyle>
          <a:p>
            <a:pPr algn="ctr">
              <a:spcBef>
                <a:spcPct val="50000"/>
              </a:spcBef>
            </a:pPr>
            <a:r>
              <a:rPr lang="en-US" sz="4800" b="1" dirty="0">
                <a:solidFill>
                  <a:srgbClr val="000000"/>
                </a:solidFill>
                <a:latin typeface="Tahoma" pitchFamily="34" charset="0"/>
              </a:rPr>
              <a:t>Go then, eat your bread in happiness, and drink your </a:t>
            </a:r>
            <a:r>
              <a:rPr lang="en-US" sz="4800" b="1" dirty="0" smtClean="0">
                <a:solidFill>
                  <a:srgbClr val="000000"/>
                </a:solidFill>
                <a:latin typeface="Tahoma" pitchFamily="34" charset="0"/>
              </a:rPr>
              <a:t>grape juice with </a:t>
            </a:r>
            <a:r>
              <a:rPr lang="en-US" sz="4800" b="1" dirty="0">
                <a:solidFill>
                  <a:srgbClr val="000000"/>
                </a:solidFill>
                <a:latin typeface="Tahoma" pitchFamily="34" charset="0"/>
              </a:rPr>
              <a:t>a cheerful heart; for God has already approved your works.                        (Ecclesiastes 9:7 NASB)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34819"/>
                                        </p:tgtEl>
                                        <p:attrNameLst>
                                          <p:attrName>style.visibility</p:attrName>
                                        </p:attrNameLst>
                                      </p:cBhvr>
                                      <p:to>
                                        <p:strVal val="visible"/>
                                      </p:to>
                                    </p:set>
                                    <p:animEffect transition="in" filter="box(out)">
                                      <p:cBhvr>
                                        <p:cTn id="7" dur="500"/>
                                        <p:tgtEl>
                                          <p:spTgt spid="348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ln>
            <a:solidFill>
              <a:srgbClr val="FFFF00"/>
            </a:solidFill>
          </a:ln>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5400" b="1" spc="50" dirty="0">
                <a:ln w="11430"/>
                <a:solidFill>
                  <a:srgbClr val="FFFF00"/>
                </a:solidFill>
                <a:effectLst>
                  <a:outerShdw blurRad="76200" dist="50800" dir="5400000" algn="tl" rotWithShape="0">
                    <a:srgbClr val="000000">
                      <a:alpha val="65000"/>
                    </a:srgbClr>
                  </a:outerShdw>
                </a:effectLst>
                <a:latin typeface="Tahoma" pitchFamily="34" charset="0"/>
              </a:rPr>
              <a:t>How To Live My Life</a:t>
            </a:r>
          </a:p>
        </p:txBody>
      </p:sp>
      <p:sp>
        <p:nvSpPr>
          <p:cNvPr id="20483" name="Rectangle 3"/>
          <p:cNvSpPr>
            <a:spLocks noGrp="1" noChangeArrowheads="1"/>
          </p:cNvSpPr>
          <p:nvPr>
            <p:ph type="body" idx="1"/>
          </p:nvPr>
        </p:nvSpPr>
        <p:spPr>
          <a:xfrm>
            <a:off x="1066800" y="1600200"/>
            <a:ext cx="7620000" cy="4530725"/>
          </a:xfrm>
          <a:effectLst/>
        </p:spPr>
        <p:txBody>
          <a:bodyPr/>
          <a:lstStyle/>
          <a:p>
            <a:pPr marL="609600" indent="-609600">
              <a:buSzPct val="100000"/>
              <a:buFont typeface="Wingdings" pitchFamily="2" charset="2"/>
              <a:buAutoNum type="arabicPeriod"/>
            </a:pPr>
            <a:r>
              <a:rPr lang="en-US" sz="4800" b="1" dirty="0" smtClean="0">
                <a:solidFill>
                  <a:srgbClr val="00FFFF"/>
                </a:solidFill>
                <a:effectLst>
                  <a:outerShdw blurRad="50800" dist="101600" dir="8100000" algn="tr" rotWithShape="0">
                    <a:prstClr val="black">
                      <a:alpha val="75000"/>
                    </a:prstClr>
                  </a:outerShdw>
                </a:effectLst>
                <a:latin typeface="Tahoma" pitchFamily="34" charset="0"/>
              </a:rPr>
              <a:t> Enjoy Life</a:t>
            </a:r>
            <a:endParaRPr lang="en-US" sz="4800" b="1" dirty="0">
              <a:solidFill>
                <a:srgbClr val="00FFFF"/>
              </a:solidFill>
              <a:effectLst>
                <a:outerShdw blurRad="50800" dist="101600" dir="8100000" algn="tr" rotWithShape="0">
                  <a:prstClr val="black">
                    <a:alpha val="75000"/>
                  </a:prstClr>
                </a:outerShdw>
              </a:effectLst>
              <a:latin typeface="Tahoma" pitchFamily="34" charset="0"/>
            </a:endParaRPr>
          </a:p>
          <a:p>
            <a:pPr marL="609600" indent="-609600">
              <a:buSzPct val="100000"/>
              <a:buFont typeface="Wingdings" pitchFamily="2" charset="2"/>
              <a:buAutoNum type="arabicPeriod"/>
            </a:pPr>
            <a:r>
              <a:rPr lang="en-US" sz="4800" b="1" dirty="0" smtClean="0">
                <a:effectLst>
                  <a:outerShdw blurRad="50800" dist="101600" dir="8100000" algn="tr" rotWithShape="0">
                    <a:prstClr val="black">
                      <a:alpha val="75000"/>
                    </a:prstClr>
                  </a:outerShdw>
                </a:effectLst>
                <a:latin typeface="Tahoma" pitchFamily="34" charset="0"/>
              </a:rPr>
              <a:t> Be </a:t>
            </a:r>
            <a:r>
              <a:rPr lang="en-US" sz="4800" b="1" dirty="0">
                <a:effectLst>
                  <a:outerShdw blurRad="50800" dist="101600" dir="8100000" algn="tr" rotWithShape="0">
                    <a:prstClr val="black">
                      <a:alpha val="75000"/>
                    </a:prstClr>
                  </a:outerShdw>
                </a:effectLst>
                <a:latin typeface="Tahoma" pitchFamily="34" charset="0"/>
              </a:rPr>
              <a:t>Positive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0483">
                                            <p:txEl>
                                              <p:pRg st="1" end="1"/>
                                            </p:txEl>
                                          </p:spTgt>
                                        </p:tgtEl>
                                        <p:attrNameLst>
                                          <p:attrName>style.visibility</p:attrName>
                                        </p:attrNameLst>
                                      </p:cBhvr>
                                      <p:to>
                                        <p:strVal val="visible"/>
                                      </p:to>
                                    </p:set>
                                    <p:anim calcmode="lin" valueType="num">
                                      <p:cBhvr>
                                        <p:cTn id="7" dur="1000" fill="hold"/>
                                        <p:tgtEl>
                                          <p:spTgt spid="2048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2048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77813"/>
            <a:ext cx="8229600" cy="941387"/>
          </a:xfrm>
          <a:ln>
            <a:solidFill>
              <a:schemeClr val="accent1"/>
            </a:solidFill>
          </a:ln>
          <a:effectLst>
            <a:outerShdw dist="35921" dir="2700000" algn="ctr" rotWithShape="0">
              <a:srgbClr val="000000"/>
            </a:outerShdw>
          </a:effectLst>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ahoma" pitchFamily="34" charset="0"/>
              </a:rPr>
              <a:t>Book of Ecclesiastes</a:t>
            </a:r>
          </a:p>
        </p:txBody>
      </p:sp>
      <p:sp>
        <p:nvSpPr>
          <p:cNvPr id="12291" name="Rectangle 3"/>
          <p:cNvSpPr>
            <a:spLocks noGrp="1" noChangeArrowheads="1"/>
          </p:cNvSpPr>
          <p:nvPr>
            <p:ph type="body" idx="1"/>
          </p:nvPr>
        </p:nvSpPr>
        <p:spPr>
          <a:xfrm>
            <a:off x="381000" y="1219200"/>
            <a:ext cx="8610600" cy="5181600"/>
          </a:xfrm>
          <a:effectLst/>
        </p:spPr>
        <p:txBody>
          <a:bodyPr/>
          <a:lstStyle/>
          <a:p>
            <a:pPr marL="609600" indent="-609600">
              <a:buSzPct val="100000"/>
              <a:buFont typeface="Wingdings" pitchFamily="2" charset="2"/>
              <a:buAutoNum type="arabicPeriod"/>
            </a:pPr>
            <a:r>
              <a:rPr lang="en-US" sz="3600" b="1" dirty="0" smtClean="0">
                <a:effectLst>
                  <a:outerShdw blurRad="50800" dist="101600" dir="8100000" algn="tr" rotWithShape="0">
                    <a:prstClr val="black">
                      <a:alpha val="75000"/>
                    </a:prstClr>
                  </a:outerShdw>
                </a:effectLst>
                <a:latin typeface="Tahoma" pitchFamily="34" charset="0"/>
              </a:rPr>
              <a:t>What is the purpose of man’s life upon this earth?</a:t>
            </a:r>
          </a:p>
          <a:p>
            <a:pPr marL="609600" indent="-609600">
              <a:buSzPct val="100000"/>
              <a:buFont typeface="Wingdings" pitchFamily="2" charset="2"/>
              <a:buAutoNum type="arabicPeriod"/>
            </a:pPr>
            <a:r>
              <a:rPr lang="en-US" sz="3600" b="1" dirty="0" smtClean="0">
                <a:effectLst>
                  <a:outerShdw blurRad="50800" dist="101600" dir="8100000" algn="tr" rotWithShape="0">
                    <a:prstClr val="black">
                      <a:alpha val="75000"/>
                    </a:prstClr>
                  </a:outerShdw>
                </a:effectLst>
                <a:latin typeface="Tahoma" pitchFamily="34" charset="0"/>
              </a:rPr>
              <a:t>What can provide contentment in this world and true satisfaction in the life to come?</a:t>
            </a:r>
          </a:p>
          <a:p>
            <a:pPr marL="609600" indent="-609600">
              <a:buSzPct val="100000"/>
              <a:buFont typeface="Wingdings" pitchFamily="2" charset="2"/>
              <a:buAutoNum type="arabicPeriod"/>
            </a:pPr>
            <a:r>
              <a:rPr lang="en-US" sz="3600" b="1" dirty="0" smtClean="0">
                <a:effectLst>
                  <a:outerShdw blurRad="50800" dist="101600" dir="8100000" algn="tr" rotWithShape="0">
                    <a:prstClr val="black">
                      <a:alpha val="75000"/>
                    </a:prstClr>
                  </a:outerShdw>
                </a:effectLst>
                <a:latin typeface="Tahoma" pitchFamily="34" charset="0"/>
              </a:rPr>
              <a:t>What should man do with his talents and abilities?</a:t>
            </a:r>
          </a:p>
          <a:p>
            <a:pPr marL="609600" indent="-609600">
              <a:buSzPct val="100000"/>
              <a:buFont typeface="Wingdings" pitchFamily="2" charset="2"/>
              <a:buAutoNum type="arabicPeriod"/>
            </a:pPr>
            <a:r>
              <a:rPr lang="en-US" sz="3600" b="1" dirty="0" smtClean="0">
                <a:effectLst>
                  <a:outerShdw blurRad="50800" dist="101600" dir="8100000" algn="tr" rotWithShape="0">
                    <a:prstClr val="black">
                      <a:alpha val="75000"/>
                    </a:prstClr>
                  </a:outerShdw>
                </a:effectLst>
                <a:latin typeface="Tahoma" pitchFamily="34" charset="0"/>
              </a:rPr>
              <a:t>What heritage shall we leave our children?</a:t>
            </a:r>
            <a:endParaRPr lang="en-US" sz="3600" b="1" dirty="0">
              <a:effectLst>
                <a:outerShdw blurRad="50800" dist="101600" dir="8100000" algn="tr" rotWithShape="0">
                  <a:prstClr val="black">
                    <a:alpha val="75000"/>
                  </a:prstClr>
                </a:outerShdw>
              </a:effectLst>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p:cTn id="7" dur="1000" fill="hold"/>
                                        <p:tgtEl>
                                          <p:spTgt spid="12291">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229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2291">
                                            <p:txEl>
                                              <p:pRg st="1" end="1"/>
                                            </p:txEl>
                                          </p:spTgt>
                                        </p:tgtEl>
                                        <p:attrNameLst>
                                          <p:attrName>style.visibility</p:attrName>
                                        </p:attrNameLst>
                                      </p:cBhvr>
                                      <p:to>
                                        <p:strVal val="visible"/>
                                      </p:to>
                                    </p:set>
                                    <p:anim calcmode="lin" valueType="num">
                                      <p:cBhvr>
                                        <p:cTn id="13" dur="1000" fill="hold"/>
                                        <p:tgtEl>
                                          <p:spTgt spid="12291">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12291">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2291">
                                            <p:txEl>
                                              <p:pRg st="2" end="2"/>
                                            </p:txEl>
                                          </p:spTgt>
                                        </p:tgtEl>
                                        <p:attrNameLst>
                                          <p:attrName>style.visibility</p:attrName>
                                        </p:attrNameLst>
                                      </p:cBhvr>
                                      <p:to>
                                        <p:strVal val="visible"/>
                                      </p:to>
                                    </p:set>
                                    <p:anim calcmode="lin" valueType="num">
                                      <p:cBhvr>
                                        <p:cTn id="19" dur="1000" fill="hold"/>
                                        <p:tgtEl>
                                          <p:spTgt spid="12291">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12291">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2291">
                                            <p:txEl>
                                              <p:pRg st="3" end="3"/>
                                            </p:txEl>
                                          </p:spTgt>
                                        </p:tgtEl>
                                        <p:attrNameLst>
                                          <p:attrName>style.visibility</p:attrName>
                                        </p:attrNameLst>
                                      </p:cBhvr>
                                      <p:to>
                                        <p:strVal val="visible"/>
                                      </p:to>
                                    </p:set>
                                    <p:anim calcmode="lin" valueType="num">
                                      <p:cBhvr>
                                        <p:cTn id="25" dur="1000" fill="hold"/>
                                        <p:tgtEl>
                                          <p:spTgt spid="12291">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12291">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j01778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6867" name="Text Box 3"/>
          <p:cNvSpPr txBox="1">
            <a:spLocks noChangeArrowheads="1"/>
          </p:cNvSpPr>
          <p:nvPr/>
        </p:nvSpPr>
        <p:spPr bwMode="auto">
          <a:xfrm>
            <a:off x="228600" y="1524000"/>
            <a:ext cx="8610600" cy="4247317"/>
          </a:xfrm>
          <a:prstGeom prst="rect">
            <a:avLst/>
          </a:prstGeom>
          <a:solidFill>
            <a:srgbClr val="FFFF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349750" algn="l"/>
              </a:tabLst>
              <a:defRPr>
                <a:solidFill>
                  <a:schemeClr val="tx1"/>
                </a:solidFill>
                <a:latin typeface="Arial" charset="0"/>
                <a:cs typeface="Arial" charset="0"/>
              </a:defRPr>
            </a:lvl1pPr>
            <a:lvl2pPr>
              <a:tabLst>
                <a:tab pos="4349750" algn="l"/>
              </a:tabLst>
              <a:defRPr>
                <a:solidFill>
                  <a:schemeClr val="tx1"/>
                </a:solidFill>
                <a:latin typeface="Arial" charset="0"/>
                <a:cs typeface="Arial" charset="0"/>
              </a:defRPr>
            </a:lvl2pPr>
            <a:lvl3pPr>
              <a:tabLst>
                <a:tab pos="4349750" algn="l"/>
              </a:tabLst>
              <a:defRPr>
                <a:solidFill>
                  <a:schemeClr val="tx1"/>
                </a:solidFill>
                <a:latin typeface="Arial" charset="0"/>
                <a:cs typeface="Arial" charset="0"/>
              </a:defRPr>
            </a:lvl3pPr>
            <a:lvl4pPr>
              <a:tabLst>
                <a:tab pos="4349750" algn="l"/>
              </a:tabLst>
              <a:defRPr>
                <a:solidFill>
                  <a:schemeClr val="tx1"/>
                </a:solidFill>
                <a:latin typeface="Arial" charset="0"/>
                <a:cs typeface="Arial" charset="0"/>
              </a:defRPr>
            </a:lvl4pPr>
            <a:lvl5pPr>
              <a:tabLst>
                <a:tab pos="4349750" algn="l"/>
              </a:tabLst>
              <a:defRPr>
                <a:solidFill>
                  <a:schemeClr val="tx1"/>
                </a:solidFill>
                <a:latin typeface="Arial" charset="0"/>
                <a:cs typeface="Arial" charset="0"/>
              </a:defRPr>
            </a:lvl5pPr>
            <a:lvl6pPr fontAlgn="base">
              <a:spcBef>
                <a:spcPct val="0"/>
              </a:spcBef>
              <a:spcAft>
                <a:spcPct val="0"/>
              </a:spcAft>
              <a:tabLst>
                <a:tab pos="4349750" algn="l"/>
              </a:tabLst>
              <a:defRPr>
                <a:solidFill>
                  <a:schemeClr val="tx1"/>
                </a:solidFill>
                <a:latin typeface="Arial" charset="0"/>
                <a:cs typeface="Arial" charset="0"/>
              </a:defRPr>
            </a:lvl6pPr>
            <a:lvl7pPr fontAlgn="base">
              <a:spcBef>
                <a:spcPct val="0"/>
              </a:spcBef>
              <a:spcAft>
                <a:spcPct val="0"/>
              </a:spcAft>
              <a:tabLst>
                <a:tab pos="4349750" algn="l"/>
              </a:tabLst>
              <a:defRPr>
                <a:solidFill>
                  <a:schemeClr val="tx1"/>
                </a:solidFill>
                <a:latin typeface="Arial" charset="0"/>
                <a:cs typeface="Arial" charset="0"/>
              </a:defRPr>
            </a:lvl7pPr>
            <a:lvl8pPr fontAlgn="base">
              <a:spcBef>
                <a:spcPct val="0"/>
              </a:spcBef>
              <a:spcAft>
                <a:spcPct val="0"/>
              </a:spcAft>
              <a:tabLst>
                <a:tab pos="4349750" algn="l"/>
              </a:tabLst>
              <a:defRPr>
                <a:solidFill>
                  <a:schemeClr val="tx1"/>
                </a:solidFill>
                <a:latin typeface="Arial" charset="0"/>
                <a:cs typeface="Arial" charset="0"/>
              </a:defRPr>
            </a:lvl8pPr>
            <a:lvl9pPr fontAlgn="base">
              <a:spcBef>
                <a:spcPct val="0"/>
              </a:spcBef>
              <a:spcAft>
                <a:spcPct val="0"/>
              </a:spcAft>
              <a:tabLst>
                <a:tab pos="4349750" algn="l"/>
              </a:tabLst>
              <a:defRPr>
                <a:solidFill>
                  <a:schemeClr val="tx1"/>
                </a:solidFill>
                <a:latin typeface="Arial" charset="0"/>
                <a:cs typeface="Arial" charset="0"/>
              </a:defRPr>
            </a:lvl9pPr>
          </a:lstStyle>
          <a:p>
            <a:pPr algn="ctr">
              <a:spcBef>
                <a:spcPct val="50000"/>
              </a:spcBef>
            </a:pPr>
            <a:r>
              <a:rPr lang="en-US" sz="5400" b="1" dirty="0">
                <a:solidFill>
                  <a:srgbClr val="000000"/>
                </a:solidFill>
                <a:latin typeface="Tahoma" pitchFamily="34" charset="0"/>
              </a:rPr>
              <a:t>Let your clothes be white all the time, and let not oil be lacking on your head.            (Ecclesiastes 9:8 NASB)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36867"/>
                                        </p:tgtEl>
                                        <p:attrNameLst>
                                          <p:attrName>style.visibility</p:attrName>
                                        </p:attrNameLst>
                                      </p:cBhvr>
                                      <p:to>
                                        <p:strVal val="visible"/>
                                      </p:to>
                                    </p:set>
                                    <p:animEffect transition="in" filter="box(out)">
                                      <p:cBhvr>
                                        <p:cTn id="7" dur="500"/>
                                        <p:tgtEl>
                                          <p:spTgt spid="368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ln>
            <a:solidFill>
              <a:srgbClr val="FFFF00"/>
            </a:solidFill>
          </a:ln>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5400" b="1" spc="50" dirty="0">
                <a:ln w="11430"/>
                <a:solidFill>
                  <a:srgbClr val="FFFF00"/>
                </a:solidFill>
                <a:effectLst>
                  <a:outerShdw blurRad="76200" dist="50800" dir="5400000" algn="tl" rotWithShape="0">
                    <a:srgbClr val="000000">
                      <a:alpha val="65000"/>
                    </a:srgbClr>
                  </a:outerShdw>
                </a:effectLst>
                <a:latin typeface="Tahoma" pitchFamily="34" charset="0"/>
              </a:rPr>
              <a:t>How To Live My Life</a:t>
            </a:r>
          </a:p>
        </p:txBody>
      </p:sp>
      <p:sp>
        <p:nvSpPr>
          <p:cNvPr id="21507" name="Rectangle 3"/>
          <p:cNvSpPr>
            <a:spLocks noGrp="1" noChangeArrowheads="1"/>
          </p:cNvSpPr>
          <p:nvPr>
            <p:ph type="body" idx="1"/>
          </p:nvPr>
        </p:nvSpPr>
        <p:spPr>
          <a:xfrm>
            <a:off x="1143000" y="1600200"/>
            <a:ext cx="7543800" cy="4530725"/>
          </a:xfrm>
          <a:effectLst/>
        </p:spPr>
        <p:txBody>
          <a:bodyPr/>
          <a:lstStyle/>
          <a:p>
            <a:pPr marL="609600" indent="-609600">
              <a:buSzPct val="100000"/>
              <a:buFont typeface="Wingdings" pitchFamily="2" charset="2"/>
              <a:buAutoNum type="arabicPeriod"/>
            </a:pPr>
            <a:r>
              <a:rPr lang="en-US" sz="4800" b="1" dirty="0" smtClean="0">
                <a:solidFill>
                  <a:srgbClr val="00FFFF"/>
                </a:solidFill>
                <a:effectLst>
                  <a:outerShdw blurRad="50800" dist="101600" dir="8100000" algn="tr" rotWithShape="0">
                    <a:prstClr val="black">
                      <a:alpha val="75000"/>
                    </a:prstClr>
                  </a:outerShdw>
                </a:effectLst>
                <a:latin typeface="Tahoma" pitchFamily="34" charset="0"/>
              </a:rPr>
              <a:t> Enjoy </a:t>
            </a:r>
            <a:r>
              <a:rPr lang="en-US" sz="4800" b="1" dirty="0">
                <a:solidFill>
                  <a:srgbClr val="00FFFF"/>
                </a:solidFill>
                <a:effectLst>
                  <a:outerShdw blurRad="50800" dist="101600" dir="8100000" algn="tr" rotWithShape="0">
                    <a:prstClr val="black">
                      <a:alpha val="75000"/>
                    </a:prstClr>
                  </a:outerShdw>
                </a:effectLst>
                <a:latin typeface="Tahoma" pitchFamily="34" charset="0"/>
              </a:rPr>
              <a:t>Life</a:t>
            </a:r>
          </a:p>
          <a:p>
            <a:pPr marL="609600" indent="-609600">
              <a:buSzPct val="100000"/>
              <a:buFont typeface="Wingdings" pitchFamily="2" charset="2"/>
              <a:buAutoNum type="arabicPeriod"/>
            </a:pPr>
            <a:r>
              <a:rPr lang="en-US" sz="4800" b="1" dirty="0" smtClean="0">
                <a:solidFill>
                  <a:srgbClr val="00FFFF"/>
                </a:solidFill>
                <a:effectLst>
                  <a:outerShdw blurRad="50800" dist="101600" dir="8100000" algn="tr" rotWithShape="0">
                    <a:prstClr val="black">
                      <a:alpha val="75000"/>
                    </a:prstClr>
                  </a:outerShdw>
                </a:effectLst>
                <a:latin typeface="Tahoma" pitchFamily="34" charset="0"/>
              </a:rPr>
              <a:t> Be </a:t>
            </a:r>
            <a:r>
              <a:rPr lang="en-US" sz="4800" b="1" dirty="0">
                <a:solidFill>
                  <a:srgbClr val="00FFFF"/>
                </a:solidFill>
                <a:effectLst>
                  <a:outerShdw blurRad="50800" dist="101600" dir="8100000" algn="tr" rotWithShape="0">
                    <a:prstClr val="black">
                      <a:alpha val="75000"/>
                    </a:prstClr>
                  </a:outerShdw>
                </a:effectLst>
                <a:latin typeface="Tahoma" pitchFamily="34" charset="0"/>
              </a:rPr>
              <a:t>Positive</a:t>
            </a:r>
          </a:p>
          <a:p>
            <a:pPr marL="609600" indent="-609600">
              <a:buSzPct val="100000"/>
              <a:buFont typeface="Wingdings" pitchFamily="2" charset="2"/>
              <a:buAutoNum type="arabicPeriod"/>
            </a:pPr>
            <a:r>
              <a:rPr lang="en-US" sz="4800" b="1" dirty="0" smtClean="0">
                <a:effectLst>
                  <a:outerShdw blurRad="50800" dist="101600" dir="8100000" algn="tr" rotWithShape="0">
                    <a:prstClr val="black">
                      <a:alpha val="75000"/>
                    </a:prstClr>
                  </a:outerShdw>
                </a:effectLst>
                <a:latin typeface="Tahoma" pitchFamily="34" charset="0"/>
              </a:rPr>
              <a:t> Enjoy </a:t>
            </a:r>
            <a:r>
              <a:rPr lang="en-US" sz="4800" b="1" dirty="0">
                <a:effectLst>
                  <a:outerShdw blurRad="50800" dist="101600" dir="8100000" algn="tr" rotWithShape="0">
                    <a:prstClr val="black">
                      <a:alpha val="75000"/>
                    </a:prstClr>
                  </a:outerShdw>
                </a:effectLst>
                <a:latin typeface="Tahoma" pitchFamily="34" charset="0"/>
              </a:rPr>
              <a:t>Family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1507">
                                            <p:txEl>
                                              <p:pRg st="2" end="2"/>
                                            </p:txEl>
                                          </p:spTgt>
                                        </p:tgtEl>
                                        <p:attrNameLst>
                                          <p:attrName>style.visibility</p:attrName>
                                        </p:attrNameLst>
                                      </p:cBhvr>
                                      <p:to>
                                        <p:strVal val="visible"/>
                                      </p:to>
                                    </p:set>
                                    <p:anim calcmode="lin" valueType="num">
                                      <p:cBhvr>
                                        <p:cTn id="7" dur="1000" fill="hold"/>
                                        <p:tgtEl>
                                          <p:spTgt spid="21507">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21507">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j01778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7891" name="Text Box 3"/>
          <p:cNvSpPr txBox="1">
            <a:spLocks noChangeArrowheads="1"/>
          </p:cNvSpPr>
          <p:nvPr/>
        </p:nvSpPr>
        <p:spPr bwMode="auto">
          <a:xfrm>
            <a:off x="228600" y="609600"/>
            <a:ext cx="8763000" cy="5509200"/>
          </a:xfrm>
          <a:prstGeom prst="rect">
            <a:avLst/>
          </a:prstGeom>
          <a:solidFill>
            <a:srgbClr val="FFFF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tabLst>
                <a:tab pos="4349750" algn="l"/>
              </a:tabLst>
              <a:defRPr>
                <a:solidFill>
                  <a:schemeClr val="tx1"/>
                </a:solidFill>
                <a:latin typeface="Arial" charset="0"/>
                <a:cs typeface="Arial" charset="0"/>
              </a:defRPr>
            </a:lvl1pPr>
            <a:lvl2pPr>
              <a:tabLst>
                <a:tab pos="4349750" algn="l"/>
              </a:tabLst>
              <a:defRPr>
                <a:solidFill>
                  <a:schemeClr val="tx1"/>
                </a:solidFill>
                <a:latin typeface="Arial" charset="0"/>
                <a:cs typeface="Arial" charset="0"/>
              </a:defRPr>
            </a:lvl2pPr>
            <a:lvl3pPr>
              <a:tabLst>
                <a:tab pos="4349750" algn="l"/>
              </a:tabLst>
              <a:defRPr>
                <a:solidFill>
                  <a:schemeClr val="tx1"/>
                </a:solidFill>
                <a:latin typeface="Arial" charset="0"/>
                <a:cs typeface="Arial" charset="0"/>
              </a:defRPr>
            </a:lvl3pPr>
            <a:lvl4pPr>
              <a:tabLst>
                <a:tab pos="4349750" algn="l"/>
              </a:tabLst>
              <a:defRPr>
                <a:solidFill>
                  <a:schemeClr val="tx1"/>
                </a:solidFill>
                <a:latin typeface="Arial" charset="0"/>
                <a:cs typeface="Arial" charset="0"/>
              </a:defRPr>
            </a:lvl4pPr>
            <a:lvl5pPr>
              <a:tabLst>
                <a:tab pos="4349750" algn="l"/>
              </a:tabLst>
              <a:defRPr>
                <a:solidFill>
                  <a:schemeClr val="tx1"/>
                </a:solidFill>
                <a:latin typeface="Arial" charset="0"/>
                <a:cs typeface="Arial" charset="0"/>
              </a:defRPr>
            </a:lvl5pPr>
            <a:lvl6pPr fontAlgn="base">
              <a:spcBef>
                <a:spcPct val="0"/>
              </a:spcBef>
              <a:spcAft>
                <a:spcPct val="0"/>
              </a:spcAft>
              <a:tabLst>
                <a:tab pos="4349750" algn="l"/>
              </a:tabLst>
              <a:defRPr>
                <a:solidFill>
                  <a:schemeClr val="tx1"/>
                </a:solidFill>
                <a:latin typeface="Arial" charset="0"/>
                <a:cs typeface="Arial" charset="0"/>
              </a:defRPr>
            </a:lvl6pPr>
            <a:lvl7pPr fontAlgn="base">
              <a:spcBef>
                <a:spcPct val="0"/>
              </a:spcBef>
              <a:spcAft>
                <a:spcPct val="0"/>
              </a:spcAft>
              <a:tabLst>
                <a:tab pos="4349750" algn="l"/>
              </a:tabLst>
              <a:defRPr>
                <a:solidFill>
                  <a:schemeClr val="tx1"/>
                </a:solidFill>
                <a:latin typeface="Arial" charset="0"/>
                <a:cs typeface="Arial" charset="0"/>
              </a:defRPr>
            </a:lvl7pPr>
            <a:lvl8pPr fontAlgn="base">
              <a:spcBef>
                <a:spcPct val="0"/>
              </a:spcBef>
              <a:spcAft>
                <a:spcPct val="0"/>
              </a:spcAft>
              <a:tabLst>
                <a:tab pos="4349750" algn="l"/>
              </a:tabLst>
              <a:defRPr>
                <a:solidFill>
                  <a:schemeClr val="tx1"/>
                </a:solidFill>
                <a:latin typeface="Arial" charset="0"/>
                <a:cs typeface="Arial" charset="0"/>
              </a:defRPr>
            </a:lvl8pPr>
            <a:lvl9pPr fontAlgn="base">
              <a:spcBef>
                <a:spcPct val="0"/>
              </a:spcBef>
              <a:spcAft>
                <a:spcPct val="0"/>
              </a:spcAft>
              <a:tabLst>
                <a:tab pos="4349750" algn="l"/>
              </a:tabLst>
              <a:defRPr>
                <a:solidFill>
                  <a:schemeClr val="tx1"/>
                </a:solidFill>
                <a:latin typeface="Arial" charset="0"/>
                <a:cs typeface="Arial" charset="0"/>
              </a:defRPr>
            </a:lvl9pPr>
          </a:lstStyle>
          <a:p>
            <a:pPr algn="ctr">
              <a:spcBef>
                <a:spcPct val="50000"/>
              </a:spcBef>
            </a:pPr>
            <a:r>
              <a:rPr lang="en-US" sz="4400" b="1" dirty="0">
                <a:solidFill>
                  <a:srgbClr val="000000"/>
                </a:solidFill>
                <a:latin typeface="Tahoma" pitchFamily="34" charset="0"/>
              </a:rPr>
              <a:t>Enjoy life with the woman whom you love all the days of your fleeting life which He has given to you under the sun; for this is your reward in life, and in your toil in which you have labored under the sun. </a:t>
            </a:r>
            <a:r>
              <a:rPr lang="en-US" sz="4400" b="1" dirty="0" smtClean="0">
                <a:solidFill>
                  <a:srgbClr val="000000"/>
                </a:solidFill>
                <a:latin typeface="Tahoma" pitchFamily="34" charset="0"/>
              </a:rPr>
              <a:t>                                (</a:t>
            </a:r>
            <a:r>
              <a:rPr lang="en-US" sz="4400" b="1" dirty="0">
                <a:solidFill>
                  <a:srgbClr val="000000"/>
                </a:solidFill>
                <a:latin typeface="Tahoma" pitchFamily="34" charset="0"/>
              </a:rPr>
              <a:t>Ecclesiastes 9:9 NASB)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37891"/>
                                        </p:tgtEl>
                                        <p:attrNameLst>
                                          <p:attrName>style.visibility</p:attrName>
                                        </p:attrNameLst>
                                      </p:cBhvr>
                                      <p:to>
                                        <p:strVal val="visible"/>
                                      </p:to>
                                    </p:set>
                                    <p:animEffect transition="in" filter="box(out)">
                                      <p:cBhvr>
                                        <p:cTn id="7" dur="500"/>
                                        <p:tgtEl>
                                          <p:spTgt spid="378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ln>
            <a:solidFill>
              <a:srgbClr val="FFFF00"/>
            </a:solidFill>
          </a:ln>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5400" b="1" spc="50" dirty="0">
                <a:ln w="11430"/>
                <a:solidFill>
                  <a:srgbClr val="FFFF00"/>
                </a:solidFill>
                <a:effectLst>
                  <a:outerShdw blurRad="76200" dist="50800" dir="5400000" algn="tl" rotWithShape="0">
                    <a:srgbClr val="000000">
                      <a:alpha val="65000"/>
                    </a:srgbClr>
                  </a:outerShdw>
                </a:effectLst>
                <a:latin typeface="Tahoma" pitchFamily="34" charset="0"/>
              </a:rPr>
              <a:t>How To Live My Life</a:t>
            </a:r>
          </a:p>
        </p:txBody>
      </p:sp>
      <p:sp>
        <p:nvSpPr>
          <p:cNvPr id="22531" name="Rectangle 3"/>
          <p:cNvSpPr>
            <a:spLocks noGrp="1" noChangeArrowheads="1"/>
          </p:cNvSpPr>
          <p:nvPr>
            <p:ph type="body" idx="1"/>
          </p:nvPr>
        </p:nvSpPr>
        <p:spPr>
          <a:xfrm>
            <a:off x="1143000" y="1524000"/>
            <a:ext cx="8229600" cy="4530725"/>
          </a:xfrm>
          <a:effectLst/>
        </p:spPr>
        <p:txBody>
          <a:bodyPr/>
          <a:lstStyle/>
          <a:p>
            <a:pPr marL="609600" indent="-609600">
              <a:buSzPct val="100000"/>
              <a:buFont typeface="Wingdings" pitchFamily="2" charset="2"/>
              <a:buAutoNum type="arabicPeriod"/>
            </a:pPr>
            <a:r>
              <a:rPr lang="en-US" sz="4800" b="1" dirty="0" smtClean="0">
                <a:solidFill>
                  <a:srgbClr val="00FFFF"/>
                </a:solidFill>
                <a:effectLst>
                  <a:outerShdw blurRad="50800" dist="101600" dir="8100000" algn="tr" rotWithShape="0">
                    <a:prstClr val="black">
                      <a:alpha val="75000"/>
                    </a:prstClr>
                  </a:outerShdw>
                </a:effectLst>
                <a:latin typeface="Tahoma" pitchFamily="34" charset="0"/>
              </a:rPr>
              <a:t> Enjoy </a:t>
            </a:r>
            <a:r>
              <a:rPr lang="en-US" sz="4800" b="1" dirty="0">
                <a:solidFill>
                  <a:srgbClr val="00FFFF"/>
                </a:solidFill>
                <a:effectLst>
                  <a:outerShdw blurRad="50800" dist="101600" dir="8100000" algn="tr" rotWithShape="0">
                    <a:prstClr val="black">
                      <a:alpha val="75000"/>
                    </a:prstClr>
                  </a:outerShdw>
                </a:effectLst>
                <a:latin typeface="Tahoma" pitchFamily="34" charset="0"/>
              </a:rPr>
              <a:t>Life</a:t>
            </a:r>
          </a:p>
          <a:p>
            <a:pPr marL="609600" indent="-609600">
              <a:buSzPct val="100000"/>
              <a:buFont typeface="Wingdings" pitchFamily="2" charset="2"/>
              <a:buAutoNum type="arabicPeriod"/>
            </a:pPr>
            <a:r>
              <a:rPr lang="en-US" sz="4800" b="1" dirty="0" smtClean="0">
                <a:solidFill>
                  <a:srgbClr val="00FFFF"/>
                </a:solidFill>
                <a:effectLst>
                  <a:outerShdw blurRad="50800" dist="101600" dir="8100000" algn="tr" rotWithShape="0">
                    <a:prstClr val="black">
                      <a:alpha val="75000"/>
                    </a:prstClr>
                  </a:outerShdw>
                </a:effectLst>
                <a:latin typeface="Tahoma" pitchFamily="34" charset="0"/>
              </a:rPr>
              <a:t> Be </a:t>
            </a:r>
            <a:r>
              <a:rPr lang="en-US" sz="4800" b="1" dirty="0">
                <a:solidFill>
                  <a:srgbClr val="00FFFF"/>
                </a:solidFill>
                <a:effectLst>
                  <a:outerShdw blurRad="50800" dist="101600" dir="8100000" algn="tr" rotWithShape="0">
                    <a:prstClr val="black">
                      <a:alpha val="75000"/>
                    </a:prstClr>
                  </a:outerShdw>
                </a:effectLst>
                <a:latin typeface="Tahoma" pitchFamily="34" charset="0"/>
              </a:rPr>
              <a:t>Positive</a:t>
            </a:r>
          </a:p>
          <a:p>
            <a:pPr marL="609600" indent="-609600">
              <a:buSzPct val="100000"/>
              <a:buFont typeface="Wingdings" pitchFamily="2" charset="2"/>
              <a:buAutoNum type="arabicPeriod"/>
            </a:pPr>
            <a:r>
              <a:rPr lang="en-US" sz="4800" b="1" dirty="0" smtClean="0">
                <a:solidFill>
                  <a:srgbClr val="00FFFF"/>
                </a:solidFill>
                <a:effectLst>
                  <a:outerShdw blurRad="50800" dist="101600" dir="8100000" algn="tr" rotWithShape="0">
                    <a:prstClr val="black">
                      <a:alpha val="75000"/>
                    </a:prstClr>
                  </a:outerShdw>
                </a:effectLst>
                <a:latin typeface="Tahoma" pitchFamily="34" charset="0"/>
              </a:rPr>
              <a:t> Enjoy </a:t>
            </a:r>
            <a:r>
              <a:rPr lang="en-US" sz="4800" b="1" dirty="0">
                <a:solidFill>
                  <a:srgbClr val="00FFFF"/>
                </a:solidFill>
                <a:effectLst>
                  <a:outerShdw blurRad="50800" dist="101600" dir="8100000" algn="tr" rotWithShape="0">
                    <a:prstClr val="black">
                      <a:alpha val="75000"/>
                    </a:prstClr>
                  </a:outerShdw>
                </a:effectLst>
                <a:latin typeface="Tahoma" pitchFamily="34" charset="0"/>
              </a:rPr>
              <a:t>Family</a:t>
            </a:r>
          </a:p>
          <a:p>
            <a:pPr marL="609600" indent="-609600">
              <a:buSzPct val="100000"/>
              <a:buFont typeface="Wingdings" pitchFamily="2" charset="2"/>
              <a:buAutoNum type="arabicPeriod"/>
            </a:pPr>
            <a:r>
              <a:rPr lang="en-US" sz="4800" b="1" dirty="0" smtClean="0">
                <a:effectLst>
                  <a:outerShdw blurRad="50800" dist="101600" dir="8100000" algn="tr" rotWithShape="0">
                    <a:prstClr val="black">
                      <a:alpha val="75000"/>
                    </a:prstClr>
                  </a:outerShdw>
                </a:effectLst>
                <a:latin typeface="Tahoma" pitchFamily="34" charset="0"/>
              </a:rPr>
              <a:t> Do </a:t>
            </a:r>
            <a:r>
              <a:rPr lang="en-US" sz="4800" b="1" dirty="0">
                <a:effectLst>
                  <a:outerShdw blurRad="50800" dist="101600" dir="8100000" algn="tr" rotWithShape="0">
                    <a:prstClr val="black">
                      <a:alpha val="75000"/>
                    </a:prstClr>
                  </a:outerShdw>
                </a:effectLst>
                <a:latin typeface="Tahoma" pitchFamily="34" charset="0"/>
              </a:rPr>
              <a:t>Your Best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2531">
                                            <p:txEl>
                                              <p:pRg st="3" end="3"/>
                                            </p:txEl>
                                          </p:spTgt>
                                        </p:tgtEl>
                                        <p:attrNameLst>
                                          <p:attrName>style.visibility</p:attrName>
                                        </p:attrNameLst>
                                      </p:cBhvr>
                                      <p:to>
                                        <p:strVal val="visible"/>
                                      </p:to>
                                    </p:set>
                                    <p:anim calcmode="lin" valueType="num">
                                      <p:cBhvr>
                                        <p:cTn id="7" dur="1000" fill="hold"/>
                                        <p:tgtEl>
                                          <p:spTgt spid="22531">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22531">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j01778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8915" name="Text Box 3"/>
          <p:cNvSpPr txBox="1">
            <a:spLocks noChangeArrowheads="1"/>
          </p:cNvSpPr>
          <p:nvPr/>
        </p:nvSpPr>
        <p:spPr bwMode="auto">
          <a:xfrm>
            <a:off x="228600" y="1066800"/>
            <a:ext cx="8610600" cy="4397375"/>
          </a:xfrm>
          <a:prstGeom prst="rect">
            <a:avLst/>
          </a:prstGeom>
          <a:solidFill>
            <a:srgbClr val="FFFF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349750" algn="l"/>
              </a:tabLst>
              <a:defRPr>
                <a:solidFill>
                  <a:schemeClr val="tx1"/>
                </a:solidFill>
                <a:latin typeface="Arial" charset="0"/>
                <a:cs typeface="Arial" charset="0"/>
              </a:defRPr>
            </a:lvl1pPr>
            <a:lvl2pPr>
              <a:tabLst>
                <a:tab pos="4349750" algn="l"/>
              </a:tabLst>
              <a:defRPr>
                <a:solidFill>
                  <a:schemeClr val="tx1"/>
                </a:solidFill>
                <a:latin typeface="Arial" charset="0"/>
                <a:cs typeface="Arial" charset="0"/>
              </a:defRPr>
            </a:lvl2pPr>
            <a:lvl3pPr>
              <a:tabLst>
                <a:tab pos="4349750" algn="l"/>
              </a:tabLst>
              <a:defRPr>
                <a:solidFill>
                  <a:schemeClr val="tx1"/>
                </a:solidFill>
                <a:latin typeface="Arial" charset="0"/>
                <a:cs typeface="Arial" charset="0"/>
              </a:defRPr>
            </a:lvl3pPr>
            <a:lvl4pPr>
              <a:tabLst>
                <a:tab pos="4349750" algn="l"/>
              </a:tabLst>
              <a:defRPr>
                <a:solidFill>
                  <a:schemeClr val="tx1"/>
                </a:solidFill>
                <a:latin typeface="Arial" charset="0"/>
                <a:cs typeface="Arial" charset="0"/>
              </a:defRPr>
            </a:lvl4pPr>
            <a:lvl5pPr>
              <a:tabLst>
                <a:tab pos="4349750" algn="l"/>
              </a:tabLst>
              <a:defRPr>
                <a:solidFill>
                  <a:schemeClr val="tx1"/>
                </a:solidFill>
                <a:latin typeface="Arial" charset="0"/>
                <a:cs typeface="Arial" charset="0"/>
              </a:defRPr>
            </a:lvl5pPr>
            <a:lvl6pPr fontAlgn="base">
              <a:spcBef>
                <a:spcPct val="0"/>
              </a:spcBef>
              <a:spcAft>
                <a:spcPct val="0"/>
              </a:spcAft>
              <a:tabLst>
                <a:tab pos="4349750" algn="l"/>
              </a:tabLst>
              <a:defRPr>
                <a:solidFill>
                  <a:schemeClr val="tx1"/>
                </a:solidFill>
                <a:latin typeface="Arial" charset="0"/>
                <a:cs typeface="Arial" charset="0"/>
              </a:defRPr>
            </a:lvl6pPr>
            <a:lvl7pPr fontAlgn="base">
              <a:spcBef>
                <a:spcPct val="0"/>
              </a:spcBef>
              <a:spcAft>
                <a:spcPct val="0"/>
              </a:spcAft>
              <a:tabLst>
                <a:tab pos="4349750" algn="l"/>
              </a:tabLst>
              <a:defRPr>
                <a:solidFill>
                  <a:schemeClr val="tx1"/>
                </a:solidFill>
                <a:latin typeface="Arial" charset="0"/>
                <a:cs typeface="Arial" charset="0"/>
              </a:defRPr>
            </a:lvl7pPr>
            <a:lvl8pPr fontAlgn="base">
              <a:spcBef>
                <a:spcPct val="0"/>
              </a:spcBef>
              <a:spcAft>
                <a:spcPct val="0"/>
              </a:spcAft>
              <a:tabLst>
                <a:tab pos="4349750" algn="l"/>
              </a:tabLst>
              <a:defRPr>
                <a:solidFill>
                  <a:schemeClr val="tx1"/>
                </a:solidFill>
                <a:latin typeface="Arial" charset="0"/>
                <a:cs typeface="Arial" charset="0"/>
              </a:defRPr>
            </a:lvl8pPr>
            <a:lvl9pPr fontAlgn="base">
              <a:spcBef>
                <a:spcPct val="0"/>
              </a:spcBef>
              <a:spcAft>
                <a:spcPct val="0"/>
              </a:spcAft>
              <a:tabLst>
                <a:tab pos="4349750" algn="l"/>
              </a:tabLst>
              <a:defRPr>
                <a:solidFill>
                  <a:schemeClr val="tx1"/>
                </a:solidFill>
                <a:latin typeface="Arial" charset="0"/>
                <a:cs typeface="Arial" charset="0"/>
              </a:defRPr>
            </a:lvl9pPr>
          </a:lstStyle>
          <a:p>
            <a:pPr algn="ctr">
              <a:spcBef>
                <a:spcPct val="50000"/>
              </a:spcBef>
            </a:pPr>
            <a:r>
              <a:rPr lang="en-US" sz="4000" b="1" dirty="0">
                <a:solidFill>
                  <a:srgbClr val="000000"/>
                </a:solidFill>
                <a:latin typeface="Tahoma" pitchFamily="34" charset="0"/>
              </a:rPr>
              <a:t>Whatever your hand finds to do, verily, do it with all your might; for there is no activity or planning or knowledge or wisdom in Sheol where you </a:t>
            </a:r>
            <a:r>
              <a:rPr lang="en-US" sz="4000" b="1" dirty="0" smtClean="0">
                <a:solidFill>
                  <a:srgbClr val="000000"/>
                </a:solidFill>
                <a:latin typeface="Tahoma" pitchFamily="34" charset="0"/>
              </a:rPr>
              <a:t>   are </a:t>
            </a:r>
            <a:r>
              <a:rPr lang="en-US" sz="4000" b="1" dirty="0">
                <a:solidFill>
                  <a:srgbClr val="000000"/>
                </a:solidFill>
                <a:latin typeface="Tahoma" pitchFamily="34" charset="0"/>
              </a:rPr>
              <a:t>going.                        (Ecclesiastes 9:10 NASB)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38915"/>
                                        </p:tgtEl>
                                        <p:attrNameLst>
                                          <p:attrName>style.visibility</p:attrName>
                                        </p:attrNameLst>
                                      </p:cBhvr>
                                      <p:to>
                                        <p:strVal val="visible"/>
                                      </p:to>
                                    </p:set>
                                    <p:animEffect transition="in" filter="box(out)">
                                      <p:cBhvr>
                                        <p:cTn id="7" dur="500"/>
                                        <p:tgtEl>
                                          <p:spTgt spid="389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ln>
            <a:solidFill>
              <a:srgbClr val="FFFF00"/>
            </a:solidFill>
          </a:ln>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5400" b="1" spc="50" dirty="0">
                <a:ln w="11430"/>
                <a:solidFill>
                  <a:srgbClr val="FFFF00"/>
                </a:solidFill>
                <a:effectLst>
                  <a:outerShdw blurRad="76200" dist="50800" dir="5400000" algn="tl" rotWithShape="0">
                    <a:srgbClr val="000000">
                      <a:alpha val="65000"/>
                    </a:srgbClr>
                  </a:outerShdw>
                </a:effectLst>
                <a:latin typeface="Tahoma" pitchFamily="34" charset="0"/>
              </a:rPr>
              <a:t>How To Live My Life</a:t>
            </a:r>
          </a:p>
        </p:txBody>
      </p:sp>
      <p:sp>
        <p:nvSpPr>
          <p:cNvPr id="23555" name="Rectangle 3"/>
          <p:cNvSpPr>
            <a:spLocks noGrp="1" noChangeArrowheads="1"/>
          </p:cNvSpPr>
          <p:nvPr>
            <p:ph type="body" idx="1"/>
          </p:nvPr>
        </p:nvSpPr>
        <p:spPr>
          <a:xfrm>
            <a:off x="990600" y="1600200"/>
            <a:ext cx="7696200" cy="4530725"/>
          </a:xfrm>
          <a:effectLst/>
        </p:spPr>
        <p:txBody>
          <a:bodyPr/>
          <a:lstStyle/>
          <a:p>
            <a:pPr marL="609600" indent="-609600">
              <a:buSzPct val="100000"/>
              <a:buFont typeface="Wingdings" pitchFamily="2" charset="2"/>
              <a:buAutoNum type="arabicPeriod"/>
            </a:pPr>
            <a:r>
              <a:rPr lang="en-US" sz="4800" b="1" dirty="0" smtClean="0">
                <a:solidFill>
                  <a:srgbClr val="00FFFF"/>
                </a:solidFill>
                <a:effectLst>
                  <a:outerShdw blurRad="50800" dist="101600" dir="8100000" algn="tr" rotWithShape="0">
                    <a:prstClr val="black">
                      <a:alpha val="75000"/>
                    </a:prstClr>
                  </a:outerShdw>
                </a:effectLst>
                <a:latin typeface="Tahoma" pitchFamily="34" charset="0"/>
              </a:rPr>
              <a:t> Enjoy </a:t>
            </a:r>
            <a:r>
              <a:rPr lang="en-US" sz="4800" b="1" dirty="0">
                <a:solidFill>
                  <a:srgbClr val="00FFFF"/>
                </a:solidFill>
                <a:effectLst>
                  <a:outerShdw blurRad="50800" dist="101600" dir="8100000" algn="tr" rotWithShape="0">
                    <a:prstClr val="black">
                      <a:alpha val="75000"/>
                    </a:prstClr>
                  </a:outerShdw>
                </a:effectLst>
                <a:latin typeface="Tahoma" pitchFamily="34" charset="0"/>
              </a:rPr>
              <a:t>Life</a:t>
            </a:r>
          </a:p>
          <a:p>
            <a:pPr marL="609600" indent="-609600">
              <a:buSzPct val="100000"/>
              <a:buFont typeface="Wingdings" pitchFamily="2" charset="2"/>
              <a:buAutoNum type="arabicPeriod"/>
            </a:pPr>
            <a:r>
              <a:rPr lang="en-US" sz="4800" b="1" dirty="0" smtClean="0">
                <a:solidFill>
                  <a:srgbClr val="00FFFF"/>
                </a:solidFill>
                <a:effectLst>
                  <a:outerShdw blurRad="50800" dist="101600" dir="8100000" algn="tr" rotWithShape="0">
                    <a:prstClr val="black">
                      <a:alpha val="75000"/>
                    </a:prstClr>
                  </a:outerShdw>
                </a:effectLst>
                <a:latin typeface="Tahoma" pitchFamily="34" charset="0"/>
              </a:rPr>
              <a:t> Be </a:t>
            </a:r>
            <a:r>
              <a:rPr lang="en-US" sz="4800" b="1" dirty="0">
                <a:solidFill>
                  <a:srgbClr val="00FFFF"/>
                </a:solidFill>
                <a:effectLst>
                  <a:outerShdw blurRad="50800" dist="101600" dir="8100000" algn="tr" rotWithShape="0">
                    <a:prstClr val="black">
                      <a:alpha val="75000"/>
                    </a:prstClr>
                  </a:outerShdw>
                </a:effectLst>
                <a:latin typeface="Tahoma" pitchFamily="34" charset="0"/>
              </a:rPr>
              <a:t>Positive</a:t>
            </a:r>
          </a:p>
          <a:p>
            <a:pPr marL="609600" indent="-609600">
              <a:buSzPct val="100000"/>
              <a:buFont typeface="Wingdings" pitchFamily="2" charset="2"/>
              <a:buAutoNum type="arabicPeriod"/>
            </a:pPr>
            <a:r>
              <a:rPr lang="en-US" sz="4800" b="1" dirty="0" smtClean="0">
                <a:solidFill>
                  <a:srgbClr val="00FFFF"/>
                </a:solidFill>
                <a:effectLst>
                  <a:outerShdw blurRad="50800" dist="101600" dir="8100000" algn="tr" rotWithShape="0">
                    <a:prstClr val="black">
                      <a:alpha val="75000"/>
                    </a:prstClr>
                  </a:outerShdw>
                </a:effectLst>
                <a:latin typeface="Tahoma" pitchFamily="34" charset="0"/>
              </a:rPr>
              <a:t> Enjoy </a:t>
            </a:r>
            <a:r>
              <a:rPr lang="en-US" sz="4800" b="1" dirty="0">
                <a:solidFill>
                  <a:srgbClr val="00FFFF"/>
                </a:solidFill>
                <a:effectLst>
                  <a:outerShdw blurRad="50800" dist="101600" dir="8100000" algn="tr" rotWithShape="0">
                    <a:prstClr val="black">
                      <a:alpha val="75000"/>
                    </a:prstClr>
                  </a:outerShdw>
                </a:effectLst>
                <a:latin typeface="Tahoma" pitchFamily="34" charset="0"/>
              </a:rPr>
              <a:t>Family</a:t>
            </a:r>
          </a:p>
          <a:p>
            <a:pPr marL="609600" indent="-609600">
              <a:buSzPct val="100000"/>
              <a:buFont typeface="Wingdings" pitchFamily="2" charset="2"/>
              <a:buAutoNum type="arabicPeriod"/>
            </a:pPr>
            <a:r>
              <a:rPr lang="en-US" sz="4800" b="1" dirty="0" smtClean="0">
                <a:solidFill>
                  <a:srgbClr val="00FFFF"/>
                </a:solidFill>
                <a:effectLst>
                  <a:outerShdw blurRad="50800" dist="101600" dir="8100000" algn="tr" rotWithShape="0">
                    <a:prstClr val="black">
                      <a:alpha val="75000"/>
                    </a:prstClr>
                  </a:outerShdw>
                </a:effectLst>
                <a:latin typeface="Tahoma" pitchFamily="34" charset="0"/>
              </a:rPr>
              <a:t> Do </a:t>
            </a:r>
            <a:r>
              <a:rPr lang="en-US" sz="4800" b="1" dirty="0">
                <a:solidFill>
                  <a:srgbClr val="00FFFF"/>
                </a:solidFill>
                <a:effectLst>
                  <a:outerShdw blurRad="50800" dist="101600" dir="8100000" algn="tr" rotWithShape="0">
                    <a:prstClr val="black">
                      <a:alpha val="75000"/>
                    </a:prstClr>
                  </a:outerShdw>
                </a:effectLst>
                <a:latin typeface="Tahoma" pitchFamily="34" charset="0"/>
              </a:rPr>
              <a:t>Your Best</a:t>
            </a:r>
          </a:p>
          <a:p>
            <a:pPr marL="609600" indent="-609600">
              <a:buSzPct val="100000"/>
              <a:buFont typeface="Wingdings" pitchFamily="2" charset="2"/>
              <a:buAutoNum type="arabicPeriod"/>
            </a:pPr>
            <a:r>
              <a:rPr lang="en-US" sz="4800" b="1" dirty="0" smtClean="0">
                <a:effectLst>
                  <a:outerShdw blurRad="50800" dist="101600" dir="8100000" algn="tr" rotWithShape="0">
                    <a:prstClr val="black">
                      <a:alpha val="75000"/>
                    </a:prstClr>
                  </a:outerShdw>
                </a:effectLst>
                <a:latin typeface="Tahoma" pitchFamily="34" charset="0"/>
              </a:rPr>
              <a:t> Serve </a:t>
            </a:r>
            <a:r>
              <a:rPr lang="en-US" sz="4800" b="1" dirty="0">
                <a:effectLst>
                  <a:outerShdw blurRad="50800" dist="101600" dir="8100000" algn="tr" rotWithShape="0">
                    <a:prstClr val="black">
                      <a:alpha val="75000"/>
                    </a:prstClr>
                  </a:outerShdw>
                </a:effectLst>
                <a:latin typeface="Tahoma" pitchFamily="34" charset="0"/>
              </a:rPr>
              <a:t>God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3555">
                                            <p:txEl>
                                              <p:pRg st="4" end="4"/>
                                            </p:txEl>
                                          </p:spTgt>
                                        </p:tgtEl>
                                        <p:attrNameLst>
                                          <p:attrName>style.visibility</p:attrName>
                                        </p:attrNameLst>
                                      </p:cBhvr>
                                      <p:to>
                                        <p:strVal val="visible"/>
                                      </p:to>
                                    </p:set>
                                    <p:anim calcmode="lin" valueType="num">
                                      <p:cBhvr>
                                        <p:cTn id="7" dur="1000" fill="hold"/>
                                        <p:tgtEl>
                                          <p:spTgt spid="23555">
                                            <p:txEl>
                                              <p:pRg st="4" end="4"/>
                                            </p:txEl>
                                          </p:spTgt>
                                        </p:tgtEl>
                                        <p:attrNameLst>
                                          <p:attrName>ppt_w</p:attrName>
                                        </p:attrNameLst>
                                      </p:cBhvr>
                                      <p:tavLst>
                                        <p:tav tm="0">
                                          <p:val>
                                            <p:fltVal val="0"/>
                                          </p:val>
                                        </p:tav>
                                        <p:tav tm="100000">
                                          <p:val>
                                            <p:strVal val="#ppt_w"/>
                                          </p:val>
                                        </p:tav>
                                      </p:tavLst>
                                    </p:anim>
                                    <p:anim calcmode="lin" valueType="num">
                                      <p:cBhvr>
                                        <p:cTn id="8" dur="1000" fill="hold"/>
                                        <p:tgtEl>
                                          <p:spTgt spid="23555">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j01778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5843" name="Text Box 3"/>
          <p:cNvSpPr txBox="1">
            <a:spLocks noChangeArrowheads="1"/>
          </p:cNvSpPr>
          <p:nvPr/>
        </p:nvSpPr>
        <p:spPr bwMode="auto">
          <a:xfrm>
            <a:off x="228600" y="838200"/>
            <a:ext cx="8610600" cy="5616575"/>
          </a:xfrm>
          <a:prstGeom prst="rect">
            <a:avLst/>
          </a:prstGeom>
          <a:solidFill>
            <a:srgbClr val="FFFF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349750" algn="l"/>
              </a:tabLst>
              <a:defRPr>
                <a:solidFill>
                  <a:schemeClr val="tx1"/>
                </a:solidFill>
                <a:latin typeface="Arial" charset="0"/>
                <a:cs typeface="Arial" charset="0"/>
              </a:defRPr>
            </a:lvl1pPr>
            <a:lvl2pPr>
              <a:tabLst>
                <a:tab pos="4349750" algn="l"/>
              </a:tabLst>
              <a:defRPr>
                <a:solidFill>
                  <a:schemeClr val="tx1"/>
                </a:solidFill>
                <a:latin typeface="Arial" charset="0"/>
                <a:cs typeface="Arial" charset="0"/>
              </a:defRPr>
            </a:lvl2pPr>
            <a:lvl3pPr>
              <a:tabLst>
                <a:tab pos="4349750" algn="l"/>
              </a:tabLst>
              <a:defRPr>
                <a:solidFill>
                  <a:schemeClr val="tx1"/>
                </a:solidFill>
                <a:latin typeface="Arial" charset="0"/>
                <a:cs typeface="Arial" charset="0"/>
              </a:defRPr>
            </a:lvl3pPr>
            <a:lvl4pPr>
              <a:tabLst>
                <a:tab pos="4349750" algn="l"/>
              </a:tabLst>
              <a:defRPr>
                <a:solidFill>
                  <a:schemeClr val="tx1"/>
                </a:solidFill>
                <a:latin typeface="Arial" charset="0"/>
                <a:cs typeface="Arial" charset="0"/>
              </a:defRPr>
            </a:lvl4pPr>
            <a:lvl5pPr>
              <a:tabLst>
                <a:tab pos="4349750" algn="l"/>
              </a:tabLst>
              <a:defRPr>
                <a:solidFill>
                  <a:schemeClr val="tx1"/>
                </a:solidFill>
                <a:latin typeface="Arial" charset="0"/>
                <a:cs typeface="Arial" charset="0"/>
              </a:defRPr>
            </a:lvl5pPr>
            <a:lvl6pPr fontAlgn="base">
              <a:spcBef>
                <a:spcPct val="0"/>
              </a:spcBef>
              <a:spcAft>
                <a:spcPct val="0"/>
              </a:spcAft>
              <a:tabLst>
                <a:tab pos="4349750" algn="l"/>
              </a:tabLst>
              <a:defRPr>
                <a:solidFill>
                  <a:schemeClr val="tx1"/>
                </a:solidFill>
                <a:latin typeface="Arial" charset="0"/>
                <a:cs typeface="Arial" charset="0"/>
              </a:defRPr>
            </a:lvl6pPr>
            <a:lvl7pPr fontAlgn="base">
              <a:spcBef>
                <a:spcPct val="0"/>
              </a:spcBef>
              <a:spcAft>
                <a:spcPct val="0"/>
              </a:spcAft>
              <a:tabLst>
                <a:tab pos="4349750" algn="l"/>
              </a:tabLst>
              <a:defRPr>
                <a:solidFill>
                  <a:schemeClr val="tx1"/>
                </a:solidFill>
                <a:latin typeface="Arial" charset="0"/>
                <a:cs typeface="Arial" charset="0"/>
              </a:defRPr>
            </a:lvl7pPr>
            <a:lvl8pPr fontAlgn="base">
              <a:spcBef>
                <a:spcPct val="0"/>
              </a:spcBef>
              <a:spcAft>
                <a:spcPct val="0"/>
              </a:spcAft>
              <a:tabLst>
                <a:tab pos="4349750" algn="l"/>
              </a:tabLst>
              <a:defRPr>
                <a:solidFill>
                  <a:schemeClr val="tx1"/>
                </a:solidFill>
                <a:latin typeface="Arial" charset="0"/>
                <a:cs typeface="Arial" charset="0"/>
              </a:defRPr>
            </a:lvl8pPr>
            <a:lvl9pPr fontAlgn="base">
              <a:spcBef>
                <a:spcPct val="0"/>
              </a:spcBef>
              <a:spcAft>
                <a:spcPct val="0"/>
              </a:spcAft>
              <a:tabLst>
                <a:tab pos="4349750" algn="l"/>
              </a:tabLst>
              <a:defRPr>
                <a:solidFill>
                  <a:schemeClr val="tx1"/>
                </a:solidFill>
                <a:latin typeface="Arial" charset="0"/>
                <a:cs typeface="Arial" charset="0"/>
              </a:defRPr>
            </a:lvl9pPr>
          </a:lstStyle>
          <a:p>
            <a:pPr algn="ctr">
              <a:spcBef>
                <a:spcPct val="50000"/>
              </a:spcBef>
            </a:pPr>
            <a:r>
              <a:rPr lang="en-US" sz="4000" b="1" dirty="0">
                <a:solidFill>
                  <a:srgbClr val="000000"/>
                </a:solidFill>
                <a:latin typeface="Tahoma" pitchFamily="34" charset="0"/>
              </a:rPr>
              <a:t>The conclusion, when all has been heard, is: fear God and keep His commandments, because this applies to every person. For God will bring every act to judgment, everything which is hidden, whether it is good or evil.                 (Ecclesiastes 12:13-14 NASB)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35843"/>
                                        </p:tgtEl>
                                        <p:attrNameLst>
                                          <p:attrName>style.visibility</p:attrName>
                                        </p:attrNameLst>
                                      </p:cBhvr>
                                      <p:to>
                                        <p:strVal val="visible"/>
                                      </p:to>
                                    </p:set>
                                    <p:animEffect transition="in" filter="box(out)">
                                      <p:cBhvr>
                                        <p:cTn id="7" dur="500"/>
                                        <p:tgtEl>
                                          <p:spTgt spid="358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76201"/>
            <a:ext cx="8229600" cy="838199"/>
          </a:xfrm>
          <a:ln>
            <a:solidFill>
              <a:schemeClr val="tx1"/>
            </a:solidFill>
          </a:ln>
        </p:spPr>
        <p:txBody>
          <a:bodyPr/>
          <a:lstStyle/>
          <a:p>
            <a:pPr algn="l"/>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Fear God</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5603" name="Rectangle 3"/>
          <p:cNvSpPr>
            <a:spLocks noGrp="1" noChangeArrowheads="1"/>
          </p:cNvSpPr>
          <p:nvPr>
            <p:ph type="body" idx="1"/>
          </p:nvPr>
        </p:nvSpPr>
        <p:spPr>
          <a:xfrm>
            <a:off x="152400" y="1143000"/>
            <a:ext cx="8839200" cy="5486400"/>
          </a:xfrm>
        </p:spPr>
        <p:txBody>
          <a:bodyPr/>
          <a:lstStyle/>
          <a:p>
            <a:pPr marL="609600" indent="-609600">
              <a:lnSpc>
                <a:spcPct val="80000"/>
              </a:lnSpc>
              <a:buFont typeface="Wingdings" pitchFamily="2" charset="2"/>
              <a:buNone/>
            </a:pPr>
            <a:r>
              <a:rPr lang="en-US" b="1" dirty="0">
                <a:solidFill>
                  <a:schemeClr val="tx2"/>
                </a:solidFill>
              </a:rPr>
              <a:t>    </a:t>
            </a:r>
            <a:r>
              <a:rPr lang="en-US" sz="4400" b="1" dirty="0">
                <a:solidFill>
                  <a:srgbClr val="FFFF00"/>
                </a:solidFill>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Reverence</a:t>
            </a:r>
            <a:r>
              <a:rPr lang="en-US" sz="4000" b="1" dirty="0">
                <a:solidFill>
                  <a:srgbClr val="FFFF00"/>
                </a:solidFill>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 </a:t>
            </a:r>
            <a:r>
              <a:rPr lang="en-US" sz="4000" b="1" dirty="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at the thought of </a:t>
            </a:r>
            <a:r>
              <a:rPr lang="en-US" sz="40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 </a:t>
            </a:r>
          </a:p>
          <a:p>
            <a:pPr marL="609600" indent="-609600">
              <a:lnSpc>
                <a:spcPct val="80000"/>
              </a:lnSpc>
              <a:buFont typeface="Wingdings" pitchFamily="2" charset="2"/>
              <a:buNone/>
            </a:pPr>
            <a:r>
              <a:rPr lang="en-US" sz="4000" b="1" dirty="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 </a:t>
            </a:r>
            <a:r>
              <a:rPr lang="en-US" sz="40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     God’s infinite </a:t>
            </a:r>
            <a:r>
              <a:rPr lang="en-US" sz="4000" b="1" dirty="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majesty, </a:t>
            </a:r>
            <a:endParaRPr lang="en-US" sz="40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endParaRPr>
          </a:p>
          <a:p>
            <a:pPr marL="609600" indent="-609600">
              <a:lnSpc>
                <a:spcPct val="80000"/>
              </a:lnSpc>
              <a:buFont typeface="Wingdings" pitchFamily="2" charset="2"/>
              <a:buNone/>
            </a:pPr>
            <a:r>
              <a:rPr lang="en-US" sz="4000" b="1" dirty="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 </a:t>
            </a:r>
            <a:r>
              <a:rPr lang="en-US" sz="40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     holiness</a:t>
            </a:r>
            <a:r>
              <a:rPr lang="en-US" sz="4000" b="1" dirty="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 and </a:t>
            </a:r>
            <a:r>
              <a:rPr lang="en-US" sz="40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justice</a:t>
            </a:r>
            <a:r>
              <a:rPr lang="en-US" sz="4000" b="1" dirty="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a:t>
            </a:r>
          </a:p>
          <a:p>
            <a:pPr marL="609600" indent="-609600">
              <a:lnSpc>
                <a:spcPct val="80000"/>
              </a:lnSpc>
              <a:buFont typeface="Wingdings" pitchFamily="2" charset="2"/>
              <a:buNone/>
            </a:pPr>
            <a:r>
              <a:rPr lang="en-US" sz="4000" b="1" dirty="0">
                <a:solidFill>
                  <a:schemeClr val="tx2"/>
                </a:solidFill>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    </a:t>
            </a:r>
            <a:r>
              <a:rPr lang="en-US" sz="4400" b="1" dirty="0" smtClean="0">
                <a:solidFill>
                  <a:srgbClr val="FFFF00"/>
                </a:solidFill>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Gratitude</a:t>
            </a:r>
            <a:r>
              <a:rPr lang="en-US" sz="4000" b="1" dirty="0" smtClean="0">
                <a:solidFill>
                  <a:schemeClr val="tx2"/>
                </a:solidFill>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 </a:t>
            </a:r>
            <a:r>
              <a:rPr lang="en-US" sz="4000" b="1" dirty="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for his </a:t>
            </a:r>
            <a:r>
              <a:rPr lang="en-US" sz="40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loving-</a:t>
            </a:r>
          </a:p>
          <a:p>
            <a:pPr marL="609600" indent="-609600">
              <a:lnSpc>
                <a:spcPct val="80000"/>
              </a:lnSpc>
              <a:buFont typeface="Wingdings" pitchFamily="2" charset="2"/>
              <a:buNone/>
            </a:pPr>
            <a:r>
              <a:rPr lang="en-US" sz="4000" b="1" dirty="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 </a:t>
            </a:r>
            <a:r>
              <a:rPr lang="en-US" sz="40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     kindness and </a:t>
            </a:r>
            <a:r>
              <a:rPr lang="en-US" sz="4000" b="1" dirty="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tender mercy; </a:t>
            </a:r>
          </a:p>
          <a:p>
            <a:pPr marL="609600" indent="-609600">
              <a:lnSpc>
                <a:spcPct val="80000"/>
              </a:lnSpc>
              <a:buFont typeface="Wingdings" pitchFamily="2" charset="2"/>
              <a:buNone/>
            </a:pPr>
            <a:r>
              <a:rPr lang="en-US" sz="4000" b="1" dirty="0">
                <a:solidFill>
                  <a:schemeClr val="tx2"/>
                </a:solidFill>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    </a:t>
            </a:r>
            <a:r>
              <a:rPr lang="en-US" sz="4400" b="1" dirty="0" smtClean="0">
                <a:solidFill>
                  <a:srgbClr val="FFFF00"/>
                </a:solidFill>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Confidence</a:t>
            </a:r>
            <a:r>
              <a:rPr lang="en-US" sz="4000" b="1" dirty="0" smtClean="0">
                <a:solidFill>
                  <a:schemeClr val="tx2"/>
                </a:solidFill>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 </a:t>
            </a:r>
            <a:r>
              <a:rPr lang="en-US" sz="4000" b="1" dirty="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in his wisdom, </a:t>
            </a:r>
          </a:p>
          <a:p>
            <a:pPr marL="609600" indent="-609600">
              <a:lnSpc>
                <a:spcPct val="80000"/>
              </a:lnSpc>
              <a:buFont typeface="Wingdings" pitchFamily="2" charset="2"/>
              <a:buNone/>
            </a:pPr>
            <a:r>
              <a:rPr lang="en-US" sz="4000" b="1" dirty="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       </a:t>
            </a:r>
            <a:r>
              <a:rPr lang="en-US" sz="40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power</a:t>
            </a:r>
            <a:r>
              <a:rPr lang="en-US" sz="4000" b="1" dirty="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 and faithfulness;</a:t>
            </a:r>
          </a:p>
          <a:p>
            <a:pPr marL="609600" indent="-609600">
              <a:lnSpc>
                <a:spcPct val="80000"/>
              </a:lnSpc>
              <a:buFont typeface="Wingdings" pitchFamily="2" charset="2"/>
              <a:buNone/>
            </a:pPr>
            <a:r>
              <a:rPr lang="en-US" sz="4400" b="1" dirty="0">
                <a:solidFill>
                  <a:schemeClr val="tx2"/>
                </a:solidFill>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    </a:t>
            </a:r>
            <a:r>
              <a:rPr lang="en-US" sz="4400" b="1" dirty="0" smtClean="0">
                <a:solidFill>
                  <a:srgbClr val="FFFF00"/>
                </a:solidFill>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Submission </a:t>
            </a:r>
            <a:r>
              <a:rPr lang="en-US" sz="4000" b="1" dirty="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to his </a:t>
            </a:r>
            <a:r>
              <a:rPr lang="en-US" sz="4000" b="1" dirty="0" smtClean="0">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will.</a:t>
            </a:r>
            <a:endParaRPr lang="en-US" sz="4000" b="1" dirty="0">
              <a:effectLst>
                <a:outerShdw blurRad="50800" dist="101600" dir="8100000" algn="tr" rotWithShape="0">
                  <a:prstClr val="black">
                    <a:alpha val="75000"/>
                  </a:prstClr>
                </a:outerShdw>
              </a:effectLst>
              <a:latin typeface="Tahoma" pitchFamily="34" charset="0"/>
              <a:ea typeface="Tahoma" pitchFamily="34" charset="0"/>
              <a:cs typeface="Tahoma" pitchFamily="34" charset="0"/>
            </a:endParaRPr>
          </a:p>
          <a:p>
            <a:pPr marL="609600" indent="-609600">
              <a:lnSpc>
                <a:spcPct val="80000"/>
              </a:lnSpc>
              <a:buFont typeface="Wingdings" pitchFamily="2" charset="2"/>
              <a:buNone/>
            </a:pPr>
            <a:r>
              <a:rPr lang="en-US" sz="3600" b="1" dirty="0">
                <a:solidFill>
                  <a:schemeClr val="tx2"/>
                </a:solidFill>
                <a:effectLst>
                  <a:outerShdw blurRad="50800" dist="101600" dir="8100000" algn="tr" rotWithShape="0">
                    <a:prstClr val="black">
                      <a:alpha val="75000"/>
                    </a:prstClr>
                  </a:outerShdw>
                </a:effectLst>
                <a:latin typeface="Tahoma" pitchFamily="34" charset="0"/>
                <a:ea typeface="Tahoma" pitchFamily="34" charset="0"/>
                <a:cs typeface="Tahoma"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p:cTn id="7" dur="1000" fill="hold"/>
                                        <p:tgtEl>
                                          <p:spTgt spid="2560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2560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560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5603">
                                            <p:txEl>
                                              <p:pRg st="1" end="1"/>
                                            </p:txEl>
                                          </p:spTgt>
                                        </p:tgtEl>
                                        <p:attrNameLst>
                                          <p:attrName>style.visibility</p:attrName>
                                        </p:attrNameLst>
                                      </p:cBhvr>
                                      <p:to>
                                        <p:strVal val="visible"/>
                                      </p:to>
                                    </p:set>
                                    <p:anim calcmode="lin" valueType="num">
                                      <p:cBhvr>
                                        <p:cTn id="14" dur="1000" fill="hold"/>
                                        <p:tgtEl>
                                          <p:spTgt spid="25603">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2560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2560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25603">
                                            <p:txEl>
                                              <p:pRg st="2" end="2"/>
                                            </p:txEl>
                                          </p:spTgt>
                                        </p:tgtEl>
                                        <p:attrNameLst>
                                          <p:attrName>style.visibility</p:attrName>
                                        </p:attrNameLst>
                                      </p:cBhvr>
                                      <p:to>
                                        <p:strVal val="visible"/>
                                      </p:to>
                                    </p:set>
                                    <p:anim calcmode="lin" valueType="num">
                                      <p:cBhvr>
                                        <p:cTn id="21" dur="1000" fill="hold"/>
                                        <p:tgtEl>
                                          <p:spTgt spid="25603">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2560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25603">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25603">
                                            <p:txEl>
                                              <p:pRg st="3" end="3"/>
                                            </p:txEl>
                                          </p:spTgt>
                                        </p:tgtEl>
                                        <p:attrNameLst>
                                          <p:attrName>style.visibility</p:attrName>
                                        </p:attrNameLst>
                                      </p:cBhvr>
                                      <p:to>
                                        <p:strVal val="visible"/>
                                      </p:to>
                                    </p:set>
                                    <p:anim calcmode="lin" valueType="num">
                                      <p:cBhvr>
                                        <p:cTn id="28" dur="1000" fill="hold"/>
                                        <p:tgtEl>
                                          <p:spTgt spid="25603">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2560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2560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25603">
                                            <p:txEl>
                                              <p:pRg st="4" end="4"/>
                                            </p:txEl>
                                          </p:spTgt>
                                        </p:tgtEl>
                                        <p:attrNameLst>
                                          <p:attrName>style.visibility</p:attrName>
                                        </p:attrNameLst>
                                      </p:cBhvr>
                                      <p:to>
                                        <p:strVal val="visible"/>
                                      </p:to>
                                    </p:set>
                                    <p:anim calcmode="lin" valueType="num">
                                      <p:cBhvr>
                                        <p:cTn id="35" dur="1000" fill="hold"/>
                                        <p:tgtEl>
                                          <p:spTgt spid="25603">
                                            <p:txEl>
                                              <p:pRg st="4" end="4"/>
                                            </p:txEl>
                                          </p:spTgt>
                                        </p:tgtEl>
                                        <p:attrNameLst>
                                          <p:attrName>ppt_w</p:attrName>
                                        </p:attrNameLst>
                                      </p:cBhvr>
                                      <p:tavLst>
                                        <p:tav tm="0">
                                          <p:val>
                                            <p:strVal val="#ppt_w*0.70"/>
                                          </p:val>
                                        </p:tav>
                                        <p:tav tm="100000">
                                          <p:val>
                                            <p:strVal val="#ppt_w"/>
                                          </p:val>
                                        </p:tav>
                                      </p:tavLst>
                                    </p:anim>
                                    <p:anim calcmode="lin" valueType="num">
                                      <p:cBhvr>
                                        <p:cTn id="36" dur="1000" fill="hold"/>
                                        <p:tgtEl>
                                          <p:spTgt spid="25603">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25603">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25603">
                                            <p:txEl>
                                              <p:pRg st="5" end="5"/>
                                            </p:txEl>
                                          </p:spTgt>
                                        </p:tgtEl>
                                        <p:attrNameLst>
                                          <p:attrName>style.visibility</p:attrName>
                                        </p:attrNameLst>
                                      </p:cBhvr>
                                      <p:to>
                                        <p:strVal val="visible"/>
                                      </p:to>
                                    </p:set>
                                    <p:anim calcmode="lin" valueType="num">
                                      <p:cBhvr>
                                        <p:cTn id="42" dur="1000" fill="hold"/>
                                        <p:tgtEl>
                                          <p:spTgt spid="25603">
                                            <p:txEl>
                                              <p:pRg st="5" end="5"/>
                                            </p:txEl>
                                          </p:spTgt>
                                        </p:tgtEl>
                                        <p:attrNameLst>
                                          <p:attrName>ppt_w</p:attrName>
                                        </p:attrNameLst>
                                      </p:cBhvr>
                                      <p:tavLst>
                                        <p:tav tm="0">
                                          <p:val>
                                            <p:strVal val="#ppt_w*0.70"/>
                                          </p:val>
                                        </p:tav>
                                        <p:tav tm="100000">
                                          <p:val>
                                            <p:strVal val="#ppt_w"/>
                                          </p:val>
                                        </p:tav>
                                      </p:tavLst>
                                    </p:anim>
                                    <p:anim calcmode="lin" valueType="num">
                                      <p:cBhvr>
                                        <p:cTn id="43" dur="1000" fill="hold"/>
                                        <p:tgtEl>
                                          <p:spTgt spid="25603">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25603">
                                            <p:txEl>
                                              <p:pRg st="5" end="5"/>
                                            </p:txEl>
                                          </p:spTgt>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25603">
                                            <p:txEl>
                                              <p:pRg st="6" end="6"/>
                                            </p:txEl>
                                          </p:spTgt>
                                        </p:tgtEl>
                                        <p:attrNameLst>
                                          <p:attrName>style.visibility</p:attrName>
                                        </p:attrNameLst>
                                      </p:cBhvr>
                                      <p:to>
                                        <p:strVal val="visible"/>
                                      </p:to>
                                    </p:set>
                                    <p:anim calcmode="lin" valueType="num">
                                      <p:cBhvr>
                                        <p:cTn id="49" dur="1000" fill="hold"/>
                                        <p:tgtEl>
                                          <p:spTgt spid="25603">
                                            <p:txEl>
                                              <p:pRg st="6" end="6"/>
                                            </p:txEl>
                                          </p:spTgt>
                                        </p:tgtEl>
                                        <p:attrNameLst>
                                          <p:attrName>ppt_w</p:attrName>
                                        </p:attrNameLst>
                                      </p:cBhvr>
                                      <p:tavLst>
                                        <p:tav tm="0">
                                          <p:val>
                                            <p:strVal val="#ppt_w*0.70"/>
                                          </p:val>
                                        </p:tav>
                                        <p:tav tm="100000">
                                          <p:val>
                                            <p:strVal val="#ppt_w"/>
                                          </p:val>
                                        </p:tav>
                                      </p:tavLst>
                                    </p:anim>
                                    <p:anim calcmode="lin" valueType="num">
                                      <p:cBhvr>
                                        <p:cTn id="50" dur="1000" fill="hold"/>
                                        <p:tgtEl>
                                          <p:spTgt spid="25603">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25603">
                                            <p:txEl>
                                              <p:pRg st="6" end="6"/>
                                            </p:txEl>
                                          </p:spTgt>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25603">
                                            <p:txEl>
                                              <p:pRg st="7" end="7"/>
                                            </p:txEl>
                                          </p:spTgt>
                                        </p:tgtEl>
                                        <p:attrNameLst>
                                          <p:attrName>style.visibility</p:attrName>
                                        </p:attrNameLst>
                                      </p:cBhvr>
                                      <p:to>
                                        <p:strVal val="visible"/>
                                      </p:to>
                                    </p:set>
                                    <p:anim calcmode="lin" valueType="num">
                                      <p:cBhvr>
                                        <p:cTn id="56" dur="1000" fill="hold"/>
                                        <p:tgtEl>
                                          <p:spTgt spid="25603">
                                            <p:txEl>
                                              <p:pRg st="7" end="7"/>
                                            </p:txEl>
                                          </p:spTgt>
                                        </p:tgtEl>
                                        <p:attrNameLst>
                                          <p:attrName>ppt_w</p:attrName>
                                        </p:attrNameLst>
                                      </p:cBhvr>
                                      <p:tavLst>
                                        <p:tav tm="0">
                                          <p:val>
                                            <p:strVal val="#ppt_w*0.70"/>
                                          </p:val>
                                        </p:tav>
                                        <p:tav tm="100000">
                                          <p:val>
                                            <p:strVal val="#ppt_w"/>
                                          </p:val>
                                        </p:tav>
                                      </p:tavLst>
                                    </p:anim>
                                    <p:anim calcmode="lin" valueType="num">
                                      <p:cBhvr>
                                        <p:cTn id="57" dur="1000" fill="hold"/>
                                        <p:tgtEl>
                                          <p:spTgt spid="25603">
                                            <p:txEl>
                                              <p:pRg st="7" end="7"/>
                                            </p:txEl>
                                          </p:spTgt>
                                        </p:tgtEl>
                                        <p:attrNameLst>
                                          <p:attrName>ppt_h</p:attrName>
                                        </p:attrNameLst>
                                      </p:cBhvr>
                                      <p:tavLst>
                                        <p:tav tm="0">
                                          <p:val>
                                            <p:strVal val="#ppt_h"/>
                                          </p:val>
                                        </p:tav>
                                        <p:tav tm="100000">
                                          <p:val>
                                            <p:strVal val="#ppt_h"/>
                                          </p:val>
                                        </p:tav>
                                      </p:tavLst>
                                    </p:anim>
                                    <p:animEffect transition="in" filter="fade">
                                      <p:cBhvr>
                                        <p:cTn id="58" dur="1000"/>
                                        <p:tgtEl>
                                          <p:spTgt spid="2560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152400"/>
            <a:ext cx="8153400" cy="1295400"/>
          </a:xfrm>
          <a:ln>
            <a:solidFill>
              <a:schemeClr val="tx1"/>
            </a:solidFill>
          </a:ln>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How Should Mankind Live While Upon This Earth?</a:t>
            </a:r>
          </a:p>
        </p:txBody>
      </p:sp>
      <p:sp>
        <p:nvSpPr>
          <p:cNvPr id="29699" name="Rectangle 3"/>
          <p:cNvSpPr>
            <a:spLocks noGrp="1" noChangeArrowheads="1"/>
          </p:cNvSpPr>
          <p:nvPr>
            <p:ph type="body" idx="1"/>
          </p:nvPr>
        </p:nvSpPr>
        <p:spPr>
          <a:xfrm>
            <a:off x="381000" y="1524000"/>
            <a:ext cx="8305800" cy="5334000"/>
          </a:xfrm>
        </p:spPr>
        <p:txBody>
          <a:bodyPr/>
          <a:lstStyle/>
          <a:p>
            <a:pPr marL="609600" indent="-609600">
              <a:buFont typeface="Wingdings" pitchFamily="2" charset="2"/>
              <a:buAutoNum type="arabicPeriod"/>
            </a:pPr>
            <a:r>
              <a:rPr lang="en-US" sz="4400" b="1" dirty="0" smtClean="0">
                <a:effectLst>
                  <a:outerShdw blurRad="50800" dist="101600" dir="8100000" algn="tr" rotWithShape="0">
                    <a:prstClr val="black">
                      <a:alpha val="75000"/>
                    </a:prstClr>
                  </a:outerShdw>
                </a:effectLst>
              </a:rPr>
              <a:t>Fear </a:t>
            </a:r>
            <a:r>
              <a:rPr lang="en-US" sz="4400" b="1" dirty="0">
                <a:effectLst>
                  <a:outerShdw blurRad="50800" dist="101600" dir="8100000" algn="tr" rotWithShape="0">
                    <a:prstClr val="black">
                      <a:alpha val="75000"/>
                    </a:prstClr>
                  </a:outerShdw>
                </a:effectLst>
              </a:rPr>
              <a:t>God</a:t>
            </a:r>
          </a:p>
          <a:p>
            <a:pPr marL="609600" indent="-609600">
              <a:buFont typeface="Wingdings" pitchFamily="2" charset="2"/>
              <a:buAutoNum type="arabicPeriod"/>
            </a:pPr>
            <a:r>
              <a:rPr lang="en-US" sz="4400" b="1" dirty="0">
                <a:effectLst>
                  <a:outerShdw blurRad="50800" dist="101600" dir="8100000" algn="tr" rotWithShape="0">
                    <a:prstClr val="black">
                      <a:alpha val="75000"/>
                    </a:prstClr>
                  </a:outerShdw>
                </a:effectLst>
              </a:rPr>
              <a:t>Keep </a:t>
            </a:r>
            <a:r>
              <a:rPr lang="en-US" sz="4400" b="1" dirty="0" smtClean="0">
                <a:effectLst>
                  <a:outerShdw blurRad="50800" dist="101600" dir="8100000" algn="tr" rotWithShape="0">
                    <a:prstClr val="black">
                      <a:alpha val="75000"/>
                    </a:prstClr>
                  </a:outerShdw>
                </a:effectLst>
              </a:rPr>
              <a:t>His Commandments</a:t>
            </a:r>
            <a:endParaRPr lang="en-US" sz="4400" b="1" dirty="0">
              <a:effectLst>
                <a:outerShdw blurRad="50800" dist="101600" dir="8100000" algn="tr" rotWithShape="0">
                  <a:prstClr val="black">
                    <a:alpha val="75000"/>
                  </a:prstClr>
                </a:outerShdw>
              </a:effectLst>
            </a:endParaRPr>
          </a:p>
          <a:p>
            <a:pPr marL="609600" indent="-609600" algn="ctr">
              <a:buFont typeface="Wingdings" pitchFamily="2" charset="2"/>
              <a:buNone/>
            </a:pPr>
            <a:r>
              <a:rPr lang="en-US" sz="3600" b="1" dirty="0">
                <a:effectLst>
                  <a:outerShdw blurRad="50800" dist="101600" dir="8100000" algn="tr" rotWithShape="0">
                    <a:prstClr val="black">
                      <a:alpha val="75000"/>
                    </a:prstClr>
                  </a:outerShdw>
                </a:effectLst>
              </a:rPr>
              <a:t>Where God is honored and his will cheerfully performed, there the whole duty of man </a:t>
            </a:r>
            <a:r>
              <a:rPr lang="en-US" sz="3600" b="1" dirty="0" smtClean="0">
                <a:effectLst>
                  <a:outerShdw blurRad="50800" dist="101600" dir="8100000" algn="tr" rotWithShape="0">
                    <a:prstClr val="black">
                      <a:alpha val="75000"/>
                    </a:prstClr>
                  </a:outerShdw>
                </a:effectLst>
              </a:rPr>
              <a:t> is </a:t>
            </a:r>
            <a:r>
              <a:rPr lang="en-US" sz="3600" b="1" dirty="0">
                <a:effectLst>
                  <a:outerShdw blurRad="50800" dist="101600" dir="8100000" algn="tr" rotWithShape="0">
                    <a:prstClr val="black">
                      <a:alpha val="75000"/>
                    </a:prstClr>
                  </a:outerShdw>
                </a:effectLst>
              </a:rPr>
              <a:t>fulfilled.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9699">
                                            <p:txEl>
                                              <p:pRg st="1" end="1"/>
                                            </p:txEl>
                                          </p:spTgt>
                                        </p:tgtEl>
                                        <p:attrNameLst>
                                          <p:attrName>style.visibility</p:attrName>
                                        </p:attrNameLst>
                                      </p:cBhvr>
                                      <p:to>
                                        <p:strVal val="visible"/>
                                      </p:to>
                                    </p:set>
                                    <p:anim calcmode="lin" valueType="num">
                                      <p:cBhvr>
                                        <p:cTn id="7" dur="1000" fill="hold"/>
                                        <p:tgtEl>
                                          <p:spTgt spid="29699">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29699">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29699">
                                            <p:txEl>
                                              <p:pRg st="1" end="1"/>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29699">
                                            <p:txEl>
                                              <p:pRg st="2" end="2"/>
                                            </p:txEl>
                                          </p:spTgt>
                                        </p:tgtEl>
                                        <p:attrNameLst>
                                          <p:attrName>style.visibility</p:attrName>
                                        </p:attrNameLst>
                                      </p:cBhvr>
                                      <p:to>
                                        <p:strVal val="visible"/>
                                      </p:to>
                                    </p:set>
                                    <p:anim calcmode="lin" valueType="num">
                                      <p:cBhvr>
                                        <p:cTn id="14" dur="1000" fill="hold"/>
                                        <p:tgtEl>
                                          <p:spTgt spid="29699">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29699">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296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ln>
            <a:solidFill>
              <a:srgbClr val="FFFF00"/>
            </a:solidFill>
          </a:ln>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5400" b="1" spc="50" dirty="0">
                <a:ln w="11430"/>
                <a:solidFill>
                  <a:srgbClr val="FFFF00"/>
                </a:solidFill>
                <a:effectLst>
                  <a:outerShdw blurRad="76200" dist="50800" dir="5400000" algn="tl" rotWithShape="0">
                    <a:srgbClr val="000000">
                      <a:alpha val="65000"/>
                    </a:srgbClr>
                  </a:outerShdw>
                </a:effectLst>
                <a:latin typeface="Tahoma" pitchFamily="34" charset="0"/>
              </a:rPr>
              <a:t>How To Live My Life</a:t>
            </a:r>
          </a:p>
        </p:txBody>
      </p:sp>
      <p:sp>
        <p:nvSpPr>
          <p:cNvPr id="24579" name="Rectangle 3"/>
          <p:cNvSpPr>
            <a:spLocks noGrp="1" noChangeArrowheads="1"/>
          </p:cNvSpPr>
          <p:nvPr>
            <p:ph type="body" idx="1"/>
          </p:nvPr>
        </p:nvSpPr>
        <p:spPr>
          <a:xfrm>
            <a:off x="914400" y="1600200"/>
            <a:ext cx="7772400" cy="4530725"/>
          </a:xfrm>
          <a:effectLst/>
        </p:spPr>
        <p:txBody>
          <a:bodyPr/>
          <a:lstStyle/>
          <a:p>
            <a:pPr marL="609600" indent="-609600">
              <a:buSzPct val="75000"/>
              <a:buFont typeface="Wingdings" pitchFamily="2" charset="2"/>
              <a:buAutoNum type="arabicPeriod"/>
            </a:pPr>
            <a:r>
              <a:rPr lang="en-US" sz="4800" b="1" dirty="0">
                <a:solidFill>
                  <a:srgbClr val="00FFFF"/>
                </a:solidFill>
                <a:effectLst>
                  <a:outerShdw blurRad="50800" dist="101600" dir="8100000" algn="tr" rotWithShape="0">
                    <a:prstClr val="black">
                      <a:alpha val="75000"/>
                    </a:prstClr>
                  </a:outerShdw>
                </a:effectLst>
                <a:latin typeface="Tahoma" pitchFamily="34" charset="0"/>
              </a:rPr>
              <a:t>Enjoy Life</a:t>
            </a:r>
          </a:p>
          <a:p>
            <a:pPr marL="609600" indent="-609600">
              <a:buSzPct val="75000"/>
              <a:buFont typeface="Wingdings" pitchFamily="2" charset="2"/>
              <a:buAutoNum type="arabicPeriod"/>
            </a:pPr>
            <a:r>
              <a:rPr lang="en-US" sz="4800" b="1" dirty="0">
                <a:solidFill>
                  <a:srgbClr val="00FFFF"/>
                </a:solidFill>
                <a:effectLst>
                  <a:outerShdw blurRad="50800" dist="101600" dir="8100000" algn="tr" rotWithShape="0">
                    <a:prstClr val="black">
                      <a:alpha val="75000"/>
                    </a:prstClr>
                  </a:outerShdw>
                </a:effectLst>
                <a:latin typeface="Tahoma" pitchFamily="34" charset="0"/>
              </a:rPr>
              <a:t>Be Positive</a:t>
            </a:r>
          </a:p>
          <a:p>
            <a:pPr marL="609600" indent="-609600">
              <a:buSzPct val="75000"/>
              <a:buFont typeface="Wingdings" pitchFamily="2" charset="2"/>
              <a:buAutoNum type="arabicPeriod"/>
            </a:pPr>
            <a:r>
              <a:rPr lang="en-US" sz="4800" b="1" dirty="0">
                <a:solidFill>
                  <a:srgbClr val="00FFFF"/>
                </a:solidFill>
                <a:effectLst>
                  <a:outerShdw blurRad="50800" dist="101600" dir="8100000" algn="tr" rotWithShape="0">
                    <a:prstClr val="black">
                      <a:alpha val="75000"/>
                    </a:prstClr>
                  </a:outerShdw>
                </a:effectLst>
                <a:latin typeface="Tahoma" pitchFamily="34" charset="0"/>
              </a:rPr>
              <a:t>Enjoy Family</a:t>
            </a:r>
          </a:p>
          <a:p>
            <a:pPr marL="609600" indent="-609600">
              <a:buSzPct val="75000"/>
              <a:buFont typeface="Wingdings" pitchFamily="2" charset="2"/>
              <a:buAutoNum type="arabicPeriod"/>
            </a:pPr>
            <a:r>
              <a:rPr lang="en-US" sz="4800" b="1" dirty="0">
                <a:solidFill>
                  <a:srgbClr val="00FFFF"/>
                </a:solidFill>
                <a:effectLst>
                  <a:outerShdw blurRad="50800" dist="101600" dir="8100000" algn="tr" rotWithShape="0">
                    <a:prstClr val="black">
                      <a:alpha val="75000"/>
                    </a:prstClr>
                  </a:outerShdw>
                </a:effectLst>
                <a:latin typeface="Tahoma" pitchFamily="34" charset="0"/>
              </a:rPr>
              <a:t>Do Your Best</a:t>
            </a:r>
          </a:p>
          <a:p>
            <a:pPr marL="609600" indent="-609600">
              <a:buSzPct val="75000"/>
              <a:buFont typeface="Wingdings" pitchFamily="2" charset="2"/>
              <a:buAutoNum type="arabicPeriod"/>
            </a:pPr>
            <a:r>
              <a:rPr lang="en-US" sz="4800" b="1" dirty="0">
                <a:solidFill>
                  <a:srgbClr val="00FFFF"/>
                </a:solidFill>
                <a:effectLst>
                  <a:outerShdw blurRad="50800" dist="101600" dir="8100000" algn="tr" rotWithShape="0">
                    <a:prstClr val="black">
                      <a:alpha val="75000"/>
                    </a:prstClr>
                  </a:outerShdw>
                </a:effectLst>
                <a:latin typeface="Tahoma" pitchFamily="34" charset="0"/>
              </a:rPr>
              <a:t>Serve God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 calcmode="lin" valueType="num">
                                      <p:cBhvr>
                                        <p:cTn id="7" dur="1000" fill="hold"/>
                                        <p:tgtEl>
                                          <p:spTgt spid="24579">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457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4579">
                                            <p:txEl>
                                              <p:pRg st="1" end="1"/>
                                            </p:txEl>
                                          </p:spTgt>
                                        </p:tgtEl>
                                        <p:attrNameLst>
                                          <p:attrName>style.visibility</p:attrName>
                                        </p:attrNameLst>
                                      </p:cBhvr>
                                      <p:to>
                                        <p:strVal val="visible"/>
                                      </p:to>
                                    </p:set>
                                    <p:anim calcmode="lin" valueType="num">
                                      <p:cBhvr>
                                        <p:cTn id="13" dur="1000" fill="hold"/>
                                        <p:tgtEl>
                                          <p:spTgt spid="24579">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24579">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4579">
                                            <p:txEl>
                                              <p:pRg st="2" end="2"/>
                                            </p:txEl>
                                          </p:spTgt>
                                        </p:tgtEl>
                                        <p:attrNameLst>
                                          <p:attrName>style.visibility</p:attrName>
                                        </p:attrNameLst>
                                      </p:cBhvr>
                                      <p:to>
                                        <p:strVal val="visible"/>
                                      </p:to>
                                    </p:set>
                                    <p:anim calcmode="lin" valueType="num">
                                      <p:cBhvr>
                                        <p:cTn id="19" dur="1000" fill="hold"/>
                                        <p:tgtEl>
                                          <p:spTgt spid="24579">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24579">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24579">
                                            <p:txEl>
                                              <p:pRg st="3" end="3"/>
                                            </p:txEl>
                                          </p:spTgt>
                                        </p:tgtEl>
                                        <p:attrNameLst>
                                          <p:attrName>style.visibility</p:attrName>
                                        </p:attrNameLst>
                                      </p:cBhvr>
                                      <p:to>
                                        <p:strVal val="visible"/>
                                      </p:to>
                                    </p:set>
                                    <p:anim calcmode="lin" valueType="num">
                                      <p:cBhvr>
                                        <p:cTn id="25" dur="1000" fill="hold"/>
                                        <p:tgtEl>
                                          <p:spTgt spid="24579">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24579">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24579">
                                            <p:txEl>
                                              <p:pRg st="4" end="4"/>
                                            </p:txEl>
                                          </p:spTgt>
                                        </p:tgtEl>
                                        <p:attrNameLst>
                                          <p:attrName>style.visibility</p:attrName>
                                        </p:attrNameLst>
                                      </p:cBhvr>
                                      <p:to>
                                        <p:strVal val="visible"/>
                                      </p:to>
                                    </p:set>
                                    <p:anim calcmode="lin" valueType="num">
                                      <p:cBhvr>
                                        <p:cTn id="31" dur="1000" fill="hold"/>
                                        <p:tgtEl>
                                          <p:spTgt spid="24579">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24579">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j01778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7651" name="Text Box 3"/>
          <p:cNvSpPr txBox="1">
            <a:spLocks noChangeArrowheads="1"/>
          </p:cNvSpPr>
          <p:nvPr/>
        </p:nvSpPr>
        <p:spPr bwMode="auto">
          <a:xfrm>
            <a:off x="228600" y="1066800"/>
            <a:ext cx="8610600" cy="3046988"/>
          </a:xfrm>
          <a:prstGeom prst="rect">
            <a:avLst/>
          </a:prstGeom>
          <a:solidFill>
            <a:srgbClr val="FFFF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349750" algn="l"/>
              </a:tabLst>
              <a:defRPr>
                <a:solidFill>
                  <a:schemeClr val="tx1"/>
                </a:solidFill>
                <a:latin typeface="Arial" charset="0"/>
                <a:cs typeface="Arial" charset="0"/>
              </a:defRPr>
            </a:lvl1pPr>
            <a:lvl2pPr>
              <a:tabLst>
                <a:tab pos="4349750" algn="l"/>
              </a:tabLst>
              <a:defRPr>
                <a:solidFill>
                  <a:schemeClr val="tx1"/>
                </a:solidFill>
                <a:latin typeface="Arial" charset="0"/>
                <a:cs typeface="Arial" charset="0"/>
              </a:defRPr>
            </a:lvl2pPr>
            <a:lvl3pPr>
              <a:tabLst>
                <a:tab pos="4349750" algn="l"/>
              </a:tabLst>
              <a:defRPr>
                <a:solidFill>
                  <a:schemeClr val="tx1"/>
                </a:solidFill>
                <a:latin typeface="Arial" charset="0"/>
                <a:cs typeface="Arial" charset="0"/>
              </a:defRPr>
            </a:lvl3pPr>
            <a:lvl4pPr>
              <a:tabLst>
                <a:tab pos="4349750" algn="l"/>
              </a:tabLst>
              <a:defRPr>
                <a:solidFill>
                  <a:schemeClr val="tx1"/>
                </a:solidFill>
                <a:latin typeface="Arial" charset="0"/>
                <a:cs typeface="Arial" charset="0"/>
              </a:defRPr>
            </a:lvl4pPr>
            <a:lvl5pPr>
              <a:tabLst>
                <a:tab pos="4349750" algn="l"/>
              </a:tabLst>
              <a:defRPr>
                <a:solidFill>
                  <a:schemeClr val="tx1"/>
                </a:solidFill>
                <a:latin typeface="Arial" charset="0"/>
                <a:cs typeface="Arial" charset="0"/>
              </a:defRPr>
            </a:lvl5pPr>
            <a:lvl6pPr fontAlgn="base">
              <a:spcBef>
                <a:spcPct val="0"/>
              </a:spcBef>
              <a:spcAft>
                <a:spcPct val="0"/>
              </a:spcAft>
              <a:tabLst>
                <a:tab pos="4349750" algn="l"/>
              </a:tabLst>
              <a:defRPr>
                <a:solidFill>
                  <a:schemeClr val="tx1"/>
                </a:solidFill>
                <a:latin typeface="Arial" charset="0"/>
                <a:cs typeface="Arial" charset="0"/>
              </a:defRPr>
            </a:lvl6pPr>
            <a:lvl7pPr fontAlgn="base">
              <a:spcBef>
                <a:spcPct val="0"/>
              </a:spcBef>
              <a:spcAft>
                <a:spcPct val="0"/>
              </a:spcAft>
              <a:tabLst>
                <a:tab pos="4349750" algn="l"/>
              </a:tabLst>
              <a:defRPr>
                <a:solidFill>
                  <a:schemeClr val="tx1"/>
                </a:solidFill>
                <a:latin typeface="Arial" charset="0"/>
                <a:cs typeface="Arial" charset="0"/>
              </a:defRPr>
            </a:lvl7pPr>
            <a:lvl8pPr fontAlgn="base">
              <a:spcBef>
                <a:spcPct val="0"/>
              </a:spcBef>
              <a:spcAft>
                <a:spcPct val="0"/>
              </a:spcAft>
              <a:tabLst>
                <a:tab pos="4349750" algn="l"/>
              </a:tabLst>
              <a:defRPr>
                <a:solidFill>
                  <a:schemeClr val="tx1"/>
                </a:solidFill>
                <a:latin typeface="Arial" charset="0"/>
                <a:cs typeface="Arial" charset="0"/>
              </a:defRPr>
            </a:lvl8pPr>
            <a:lvl9pPr fontAlgn="base">
              <a:spcBef>
                <a:spcPct val="0"/>
              </a:spcBef>
              <a:spcAft>
                <a:spcPct val="0"/>
              </a:spcAft>
              <a:tabLst>
                <a:tab pos="4349750" algn="l"/>
              </a:tabLst>
              <a:defRPr>
                <a:solidFill>
                  <a:schemeClr val="tx1"/>
                </a:solidFill>
                <a:latin typeface="Arial" charset="0"/>
                <a:cs typeface="Arial" charset="0"/>
              </a:defRPr>
            </a:lvl9pPr>
          </a:lstStyle>
          <a:p>
            <a:pPr algn="ctr">
              <a:spcBef>
                <a:spcPct val="50000"/>
              </a:spcBef>
            </a:pPr>
            <a:r>
              <a:rPr lang="en-US" sz="4800" b="1" dirty="0">
                <a:solidFill>
                  <a:srgbClr val="000000"/>
                </a:solidFill>
                <a:latin typeface="Tahoma" pitchFamily="34" charset="0"/>
                <a:cs typeface="Tahoma" pitchFamily="34" charset="0"/>
              </a:rPr>
              <a:t>What advantage does man have in all his work </a:t>
            </a:r>
            <a:r>
              <a:rPr lang="en-US" sz="4800" b="1" dirty="0" smtClean="0">
                <a:solidFill>
                  <a:srgbClr val="000000"/>
                </a:solidFill>
                <a:latin typeface="Tahoma" pitchFamily="34" charset="0"/>
                <a:cs typeface="Tahoma" pitchFamily="34" charset="0"/>
              </a:rPr>
              <a:t>which </a:t>
            </a:r>
            <a:r>
              <a:rPr lang="en-US" sz="4800" b="1" dirty="0">
                <a:solidFill>
                  <a:srgbClr val="000000"/>
                </a:solidFill>
                <a:latin typeface="Tahoma" pitchFamily="34" charset="0"/>
                <a:cs typeface="Tahoma" pitchFamily="34" charset="0"/>
              </a:rPr>
              <a:t>he does under the sun? (Ecclesiastes 1:3 NASB)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27651"/>
                                        </p:tgtEl>
                                        <p:attrNameLst>
                                          <p:attrName>style.visibility</p:attrName>
                                        </p:attrNameLst>
                                      </p:cBhvr>
                                      <p:to>
                                        <p:strVal val="visible"/>
                                      </p:to>
                                    </p:set>
                                    <p:animEffect transition="in" filter="box(out)">
                                      <p:cBhvr>
                                        <p:cTn id="7" dur="500"/>
                                        <p:tgtEl>
                                          <p:spTgt spid="276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ln>
            <a:solidFill>
              <a:schemeClr val="accent1"/>
            </a:solidFill>
          </a:ln>
          <a:effectLst>
            <a:outerShdw dist="35921" dir="2700000" algn="ctr" rotWithShape="0">
              <a:srgbClr val="000000"/>
            </a:outerShdw>
          </a:effectLst>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ahoma" pitchFamily="34" charset="0"/>
              </a:rPr>
              <a:t>Book of Ecclesiastes</a:t>
            </a:r>
          </a:p>
        </p:txBody>
      </p:sp>
      <p:sp>
        <p:nvSpPr>
          <p:cNvPr id="12291" name="Rectangle 3"/>
          <p:cNvSpPr>
            <a:spLocks noGrp="1" noChangeArrowheads="1"/>
          </p:cNvSpPr>
          <p:nvPr>
            <p:ph type="body" idx="1"/>
          </p:nvPr>
        </p:nvSpPr>
        <p:spPr>
          <a:xfrm>
            <a:off x="381000" y="1600200"/>
            <a:ext cx="8610600" cy="4800600"/>
          </a:xfrm>
          <a:effectLst/>
        </p:spPr>
        <p:txBody>
          <a:bodyPr/>
          <a:lstStyle/>
          <a:p>
            <a:pPr marL="609600" indent="-609600">
              <a:buSzPct val="100000"/>
              <a:buFont typeface="Wingdings" pitchFamily="2" charset="2"/>
              <a:buAutoNum type="arabicPeriod"/>
            </a:pPr>
            <a:r>
              <a:rPr lang="en-US" sz="3600" b="1" dirty="0" smtClean="0">
                <a:effectLst>
                  <a:outerShdw blurRad="50800" dist="101600" dir="8100000" algn="tr" rotWithShape="0">
                    <a:prstClr val="black">
                      <a:alpha val="75000"/>
                    </a:prstClr>
                  </a:outerShdw>
                </a:effectLst>
                <a:latin typeface="Tahoma" pitchFamily="34" charset="0"/>
              </a:rPr>
              <a:t>The purpose of the Book of Ecclesiastes is to convince men  of the uselessness of any world view which does not rise above the horizon of man himself.</a:t>
            </a:r>
          </a:p>
          <a:p>
            <a:pPr marL="609600" indent="-609600">
              <a:buSzPct val="100000"/>
              <a:buFont typeface="Wingdings" pitchFamily="2" charset="2"/>
              <a:buAutoNum type="arabicPeriod"/>
            </a:pPr>
            <a:r>
              <a:rPr lang="en-US" sz="3600" b="1" dirty="0" smtClean="0">
                <a:effectLst>
                  <a:outerShdw blurRad="50800" dist="101600" dir="8100000" algn="tr" rotWithShape="0">
                    <a:prstClr val="black">
                      <a:alpha val="75000"/>
                    </a:prstClr>
                  </a:outerShdw>
                </a:effectLst>
                <a:latin typeface="Tahoma" pitchFamily="34" charset="0"/>
              </a:rPr>
              <a:t>The Book of Ecclesiastes seeks to teach mankind the correct relationship to this earthly life.</a:t>
            </a:r>
          </a:p>
          <a:p>
            <a:pPr marL="609600" indent="-609600">
              <a:buSzPct val="100000"/>
              <a:buFont typeface="Wingdings" pitchFamily="2" charset="2"/>
              <a:buAutoNum type="arabicPeriod"/>
            </a:pPr>
            <a:endParaRPr lang="en-US" sz="3600" b="1" dirty="0">
              <a:effectLst>
                <a:outerShdw blurRad="50800" dist="101600" dir="8100000" algn="tr" rotWithShape="0">
                  <a:prstClr val="black">
                    <a:alpha val="75000"/>
                  </a:prstClr>
                </a:outerShdw>
              </a:effectLst>
              <a:latin typeface="Tahoma" pitchFamily="34" charset="0"/>
            </a:endParaRPr>
          </a:p>
        </p:txBody>
      </p:sp>
    </p:spTree>
    <p:extLst>
      <p:ext uri="{BB962C8B-B14F-4D97-AF65-F5344CB8AC3E}">
        <p14:creationId xmlns:p14="http://schemas.microsoft.com/office/powerpoint/2010/main" val="37185694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p:cTn id="7" dur="1000" fill="hold"/>
                                        <p:tgtEl>
                                          <p:spTgt spid="12291">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229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2291">
                                            <p:txEl>
                                              <p:pRg st="1" end="1"/>
                                            </p:txEl>
                                          </p:spTgt>
                                        </p:tgtEl>
                                        <p:attrNameLst>
                                          <p:attrName>style.visibility</p:attrName>
                                        </p:attrNameLst>
                                      </p:cBhvr>
                                      <p:to>
                                        <p:strVal val="visible"/>
                                      </p:to>
                                    </p:set>
                                    <p:anim calcmode="lin" valueType="num">
                                      <p:cBhvr>
                                        <p:cTn id="13" dur="1000" fill="hold"/>
                                        <p:tgtEl>
                                          <p:spTgt spid="12291">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12291">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ln>
            <a:solidFill>
              <a:schemeClr val="accent1"/>
            </a:solidFill>
          </a:ln>
          <a:effectLst>
            <a:outerShdw dist="35921" dir="2700000" algn="ctr" rotWithShape="0">
              <a:srgbClr val="000000"/>
            </a:outerShdw>
          </a:effectLst>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ahoma" pitchFamily="34" charset="0"/>
              </a:rPr>
              <a:t>Book of Ecclesiastes</a:t>
            </a:r>
          </a:p>
        </p:txBody>
      </p:sp>
      <p:sp>
        <p:nvSpPr>
          <p:cNvPr id="12291" name="Rectangle 3"/>
          <p:cNvSpPr>
            <a:spLocks noGrp="1" noChangeArrowheads="1"/>
          </p:cNvSpPr>
          <p:nvPr>
            <p:ph type="body" idx="1"/>
          </p:nvPr>
        </p:nvSpPr>
        <p:spPr>
          <a:xfrm>
            <a:off x="381000" y="1447800"/>
            <a:ext cx="8610600" cy="4953000"/>
          </a:xfrm>
          <a:effectLst/>
        </p:spPr>
        <p:txBody>
          <a:bodyPr/>
          <a:lstStyle/>
          <a:p>
            <a:pPr marL="0" indent="0" algn="ctr">
              <a:buSzPct val="100000"/>
              <a:buNone/>
            </a:pPr>
            <a:r>
              <a:rPr lang="en-US" sz="3600" b="1" dirty="0" smtClean="0">
                <a:effectLst>
                  <a:outerShdw blurRad="50800" dist="101600" dir="8100000" algn="tr" rotWithShape="0">
                    <a:prstClr val="black">
                      <a:alpha val="75000"/>
                    </a:prstClr>
                  </a:outerShdw>
                </a:effectLst>
                <a:latin typeface="Tahoma" pitchFamily="34" charset="0"/>
              </a:rPr>
              <a:t> The design of the Book of Ecclesiastes is to show that happiness is to be had only in the fear of God and obedience to his laws, which alone can give man a cheerful enjoyment of his present life upon this earth, and an assurance of his everlasting happiness in eternity.</a:t>
            </a:r>
            <a:endParaRPr lang="en-US" sz="3600" b="1" dirty="0">
              <a:effectLst>
                <a:outerShdw blurRad="50800" dist="101600" dir="8100000" algn="tr" rotWithShape="0">
                  <a:prstClr val="black">
                    <a:alpha val="75000"/>
                  </a:prstClr>
                </a:outerShdw>
              </a:effectLst>
              <a:latin typeface="Tahoma" pitchFamily="34" charset="0"/>
            </a:endParaRPr>
          </a:p>
        </p:txBody>
      </p:sp>
    </p:spTree>
    <p:extLst>
      <p:ext uri="{BB962C8B-B14F-4D97-AF65-F5344CB8AC3E}">
        <p14:creationId xmlns:p14="http://schemas.microsoft.com/office/powerpoint/2010/main" val="14601962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j01778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1747" name="Text Box 3"/>
          <p:cNvSpPr txBox="1">
            <a:spLocks noChangeArrowheads="1"/>
          </p:cNvSpPr>
          <p:nvPr/>
        </p:nvSpPr>
        <p:spPr bwMode="auto">
          <a:xfrm>
            <a:off x="152400" y="152400"/>
            <a:ext cx="8839200" cy="6721475"/>
          </a:xfrm>
          <a:prstGeom prst="rect">
            <a:avLst/>
          </a:prstGeom>
          <a:solidFill>
            <a:srgbClr val="FFFF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4349750" algn="l"/>
              </a:tabLst>
              <a:defRPr>
                <a:solidFill>
                  <a:schemeClr val="tx1"/>
                </a:solidFill>
                <a:latin typeface="Arial" charset="0"/>
                <a:cs typeface="Arial" charset="0"/>
              </a:defRPr>
            </a:lvl1pPr>
            <a:lvl2pPr>
              <a:tabLst>
                <a:tab pos="4349750" algn="l"/>
              </a:tabLst>
              <a:defRPr>
                <a:solidFill>
                  <a:schemeClr val="tx1"/>
                </a:solidFill>
                <a:latin typeface="Arial" charset="0"/>
                <a:cs typeface="Arial" charset="0"/>
              </a:defRPr>
            </a:lvl2pPr>
            <a:lvl3pPr>
              <a:tabLst>
                <a:tab pos="4349750" algn="l"/>
              </a:tabLst>
              <a:defRPr>
                <a:solidFill>
                  <a:schemeClr val="tx1"/>
                </a:solidFill>
                <a:latin typeface="Arial" charset="0"/>
                <a:cs typeface="Arial" charset="0"/>
              </a:defRPr>
            </a:lvl3pPr>
            <a:lvl4pPr>
              <a:tabLst>
                <a:tab pos="4349750" algn="l"/>
              </a:tabLst>
              <a:defRPr>
                <a:solidFill>
                  <a:schemeClr val="tx1"/>
                </a:solidFill>
                <a:latin typeface="Arial" charset="0"/>
                <a:cs typeface="Arial" charset="0"/>
              </a:defRPr>
            </a:lvl4pPr>
            <a:lvl5pPr>
              <a:tabLst>
                <a:tab pos="4349750" algn="l"/>
              </a:tabLst>
              <a:defRPr>
                <a:solidFill>
                  <a:schemeClr val="tx1"/>
                </a:solidFill>
                <a:latin typeface="Arial" charset="0"/>
                <a:cs typeface="Arial" charset="0"/>
              </a:defRPr>
            </a:lvl5pPr>
            <a:lvl6pPr fontAlgn="base">
              <a:spcBef>
                <a:spcPct val="0"/>
              </a:spcBef>
              <a:spcAft>
                <a:spcPct val="0"/>
              </a:spcAft>
              <a:tabLst>
                <a:tab pos="4349750" algn="l"/>
              </a:tabLst>
              <a:defRPr>
                <a:solidFill>
                  <a:schemeClr val="tx1"/>
                </a:solidFill>
                <a:latin typeface="Arial" charset="0"/>
                <a:cs typeface="Arial" charset="0"/>
              </a:defRPr>
            </a:lvl6pPr>
            <a:lvl7pPr fontAlgn="base">
              <a:spcBef>
                <a:spcPct val="0"/>
              </a:spcBef>
              <a:spcAft>
                <a:spcPct val="0"/>
              </a:spcAft>
              <a:tabLst>
                <a:tab pos="4349750" algn="l"/>
              </a:tabLst>
              <a:defRPr>
                <a:solidFill>
                  <a:schemeClr val="tx1"/>
                </a:solidFill>
                <a:latin typeface="Arial" charset="0"/>
                <a:cs typeface="Arial" charset="0"/>
              </a:defRPr>
            </a:lvl7pPr>
            <a:lvl8pPr fontAlgn="base">
              <a:spcBef>
                <a:spcPct val="0"/>
              </a:spcBef>
              <a:spcAft>
                <a:spcPct val="0"/>
              </a:spcAft>
              <a:tabLst>
                <a:tab pos="4349750" algn="l"/>
              </a:tabLst>
              <a:defRPr>
                <a:solidFill>
                  <a:schemeClr val="tx1"/>
                </a:solidFill>
                <a:latin typeface="Arial" charset="0"/>
                <a:cs typeface="Arial" charset="0"/>
              </a:defRPr>
            </a:lvl8pPr>
            <a:lvl9pPr fontAlgn="base">
              <a:spcBef>
                <a:spcPct val="0"/>
              </a:spcBef>
              <a:spcAft>
                <a:spcPct val="0"/>
              </a:spcAft>
              <a:tabLst>
                <a:tab pos="4349750" algn="l"/>
              </a:tabLst>
              <a:defRPr>
                <a:solidFill>
                  <a:schemeClr val="tx1"/>
                </a:solidFill>
                <a:latin typeface="Arial" charset="0"/>
                <a:cs typeface="Arial" charset="0"/>
              </a:defRPr>
            </a:lvl9pPr>
          </a:lstStyle>
          <a:p>
            <a:pPr algn="ctr">
              <a:spcBef>
                <a:spcPct val="50000"/>
              </a:spcBef>
            </a:pPr>
            <a:r>
              <a:rPr lang="en-US" sz="3600" b="1" dirty="0">
                <a:solidFill>
                  <a:srgbClr val="000000"/>
                </a:solidFill>
                <a:latin typeface="Tahoma" pitchFamily="34" charset="0"/>
                <a:cs typeface="Tahoma" pitchFamily="34" charset="0"/>
              </a:rPr>
              <a:t>All my eyes desired I did not refuse them. I did not withhold my heart from any pleasure, for my heart was pleased because of all my labor and this was my reward for all my labor. Thus I considered all my activities which my hands had done and the labor which I had exerted, and behold all was vanity and striving after wind and there was no profit under the sun.                  (</a:t>
            </a:r>
            <a:r>
              <a:rPr lang="en-US" sz="3600" b="1">
                <a:solidFill>
                  <a:srgbClr val="000000"/>
                </a:solidFill>
                <a:latin typeface="Tahoma" pitchFamily="34" charset="0"/>
                <a:cs typeface="Tahoma" pitchFamily="34" charset="0"/>
              </a:rPr>
              <a:t>Ecclesiastes </a:t>
            </a:r>
            <a:r>
              <a:rPr lang="en-US" sz="3600" b="1" smtClean="0">
                <a:solidFill>
                  <a:srgbClr val="000000"/>
                </a:solidFill>
                <a:latin typeface="Tahoma" pitchFamily="34" charset="0"/>
                <a:cs typeface="Tahoma" pitchFamily="34" charset="0"/>
              </a:rPr>
              <a:t>2:9-11 </a:t>
            </a:r>
            <a:r>
              <a:rPr lang="en-US" sz="3600" b="1" dirty="0">
                <a:solidFill>
                  <a:srgbClr val="000000"/>
                </a:solidFill>
                <a:latin typeface="Tahoma" pitchFamily="34" charset="0"/>
                <a:cs typeface="Tahoma" pitchFamily="34" charset="0"/>
              </a:rPr>
              <a:t>NASB)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31747"/>
                                        </p:tgtEl>
                                        <p:attrNameLst>
                                          <p:attrName>style.visibility</p:attrName>
                                        </p:attrNameLst>
                                      </p:cBhvr>
                                      <p:to>
                                        <p:strVal val="visible"/>
                                      </p:to>
                                    </p:set>
                                    <p:animEffect transition="in" filter="box(out)">
                                      <p:cBhvr>
                                        <p:cTn id="7" dur="500"/>
                                        <p:tgtEl>
                                          <p:spTgt spid="317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77813"/>
            <a:ext cx="8229600" cy="1246187"/>
          </a:xfrm>
          <a:ln>
            <a:solidFill>
              <a:schemeClr val="accent4">
                <a:lumMod val="75000"/>
              </a:schemeClr>
            </a:solidFill>
          </a:ln>
          <a:effectLst>
            <a:outerShdw dist="35921" dir="2700000" algn="ctr" rotWithShape="0">
              <a:srgbClr val="000000"/>
            </a:outerShdw>
          </a:effectLst>
        </p:spPr>
        <p:txBody>
          <a:bodyPr/>
          <a:lstStyle/>
          <a:p>
            <a:r>
              <a:rPr lang="en-US" sz="4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Tahoma" pitchFamily="34" charset="0"/>
              </a:rPr>
              <a:t>What Is Man’s Purpose Upon This Earth?</a:t>
            </a:r>
          </a:p>
        </p:txBody>
      </p:sp>
      <p:sp>
        <p:nvSpPr>
          <p:cNvPr id="16387" name="Rectangle 3"/>
          <p:cNvSpPr>
            <a:spLocks noGrp="1" noChangeArrowheads="1"/>
          </p:cNvSpPr>
          <p:nvPr>
            <p:ph type="body" idx="1"/>
          </p:nvPr>
        </p:nvSpPr>
        <p:spPr>
          <a:effectLst/>
        </p:spPr>
        <p:txBody>
          <a:bodyPr/>
          <a:lstStyle/>
          <a:p>
            <a:pPr marL="609600" indent="-609600">
              <a:buFont typeface="Wingdings" pitchFamily="2" charset="2"/>
              <a:buAutoNum type="arabicPeriod"/>
            </a:pPr>
            <a:r>
              <a:rPr lang="en-US" sz="5400" b="1" dirty="0">
                <a:solidFill>
                  <a:srgbClr val="00FFFF"/>
                </a:solidFill>
                <a:effectLst>
                  <a:outerShdw blurRad="50800" dist="101600" dir="8100000" algn="tr" rotWithShape="0">
                    <a:prstClr val="black">
                      <a:alpha val="75000"/>
                    </a:prstClr>
                  </a:outerShdw>
                </a:effectLst>
                <a:latin typeface="Tahoma" pitchFamily="34" charset="0"/>
              </a:rPr>
              <a:t>Earthly Wisdom</a:t>
            </a:r>
          </a:p>
          <a:p>
            <a:pPr marL="609600" indent="-609600">
              <a:buFont typeface="Wingdings" pitchFamily="2" charset="2"/>
              <a:buAutoNum type="arabicPeriod"/>
            </a:pPr>
            <a:r>
              <a:rPr lang="en-US" sz="5400" b="1" dirty="0" smtClean="0">
                <a:solidFill>
                  <a:srgbClr val="00FFFF"/>
                </a:solidFill>
                <a:effectLst>
                  <a:outerShdw blurRad="50800" dist="101600" dir="8100000" algn="tr" rotWithShape="0">
                    <a:prstClr val="black">
                      <a:alpha val="75000"/>
                    </a:prstClr>
                  </a:outerShdw>
                </a:effectLst>
                <a:latin typeface="Tahoma" pitchFamily="34" charset="0"/>
              </a:rPr>
              <a:t>Earthly Pleasure</a:t>
            </a:r>
            <a:endParaRPr lang="en-US" sz="5400" b="1" dirty="0">
              <a:solidFill>
                <a:srgbClr val="00FFFF"/>
              </a:solidFill>
              <a:effectLst>
                <a:outerShdw blurRad="50800" dist="101600" dir="8100000" algn="tr" rotWithShape="0">
                  <a:prstClr val="black">
                    <a:alpha val="75000"/>
                  </a:prstClr>
                </a:outerShdw>
              </a:effectLst>
              <a:latin typeface="Tahoma" pitchFamily="34" charset="0"/>
            </a:endParaRPr>
          </a:p>
          <a:p>
            <a:pPr marL="609600" indent="-609600">
              <a:buFont typeface="Wingdings" pitchFamily="2" charset="2"/>
              <a:buAutoNum type="arabicPeriod"/>
            </a:pPr>
            <a:r>
              <a:rPr lang="en-US" sz="5400" b="1" dirty="0" smtClean="0">
                <a:solidFill>
                  <a:srgbClr val="00FFFF"/>
                </a:solidFill>
                <a:effectLst>
                  <a:outerShdw blurRad="50800" dist="101600" dir="8100000" algn="tr" rotWithShape="0">
                    <a:prstClr val="black">
                      <a:alpha val="75000"/>
                    </a:prstClr>
                  </a:outerShdw>
                </a:effectLst>
                <a:latin typeface="Tahoma" pitchFamily="34" charset="0"/>
              </a:rPr>
              <a:t>Earthly Possessions</a:t>
            </a:r>
            <a:endParaRPr lang="en-US" sz="5400" b="1" dirty="0">
              <a:solidFill>
                <a:srgbClr val="00FFFF"/>
              </a:solidFill>
              <a:effectLst>
                <a:outerShdw blurRad="50800" dist="101600" dir="8100000" algn="tr" rotWithShape="0">
                  <a:prstClr val="black">
                    <a:alpha val="75000"/>
                  </a:prstClr>
                </a:outerShdw>
              </a:effectLst>
              <a:latin typeface="Tahoma" pitchFamily="34" charset="0"/>
            </a:endParaRPr>
          </a:p>
          <a:p>
            <a:pPr marL="609600" indent="-609600">
              <a:buFont typeface="Wingdings" pitchFamily="2" charset="2"/>
              <a:buAutoNum type="arabicPeriod"/>
            </a:pPr>
            <a:r>
              <a:rPr lang="en-US" sz="5400" b="1" dirty="0">
                <a:solidFill>
                  <a:srgbClr val="00FFFF"/>
                </a:solidFill>
                <a:effectLst>
                  <a:outerShdw blurRad="50800" dist="101600" dir="8100000" algn="tr" rotWithShape="0">
                    <a:prstClr val="black">
                      <a:alpha val="75000"/>
                    </a:prstClr>
                  </a:outerShdw>
                </a:effectLst>
                <a:latin typeface="Tahoma" pitchFamily="34" charset="0"/>
              </a:rPr>
              <a:t>Human Labor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p:cTn id="7" dur="1000" fill="hold"/>
                                        <p:tgtEl>
                                          <p:spTgt spid="16387">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6387">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638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16387">
                                            <p:txEl>
                                              <p:pRg st="1" end="1"/>
                                            </p:txEl>
                                          </p:spTgt>
                                        </p:tgtEl>
                                        <p:attrNameLst>
                                          <p:attrName>style.visibility</p:attrName>
                                        </p:attrNameLst>
                                      </p:cBhvr>
                                      <p:to>
                                        <p:strVal val="visible"/>
                                      </p:to>
                                    </p:set>
                                    <p:anim calcmode="lin" valueType="num">
                                      <p:cBhvr>
                                        <p:cTn id="14" dur="1000" fill="hold"/>
                                        <p:tgtEl>
                                          <p:spTgt spid="16387">
                                            <p:txEl>
                                              <p:pRg st="1" end="1"/>
                                            </p:txEl>
                                          </p:spTgt>
                                        </p:tgtEl>
                                        <p:attrNameLst>
                                          <p:attrName>ppt_w</p:attrName>
                                        </p:attrNameLst>
                                      </p:cBhvr>
                                      <p:tavLst>
                                        <p:tav tm="0">
                                          <p:val>
                                            <p:strVal val="#ppt_w*0.70"/>
                                          </p:val>
                                        </p:tav>
                                        <p:tav tm="100000">
                                          <p:val>
                                            <p:strVal val="#ppt_w"/>
                                          </p:val>
                                        </p:tav>
                                      </p:tavLst>
                                    </p:anim>
                                    <p:anim calcmode="lin" valueType="num">
                                      <p:cBhvr>
                                        <p:cTn id="15" dur="1000" fill="hold"/>
                                        <p:tgtEl>
                                          <p:spTgt spid="16387">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16387">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6387">
                                            <p:txEl>
                                              <p:pRg st="2" end="2"/>
                                            </p:txEl>
                                          </p:spTgt>
                                        </p:tgtEl>
                                        <p:attrNameLst>
                                          <p:attrName>style.visibility</p:attrName>
                                        </p:attrNameLst>
                                      </p:cBhvr>
                                      <p:to>
                                        <p:strVal val="visible"/>
                                      </p:to>
                                    </p:set>
                                    <p:anim calcmode="lin" valueType="num">
                                      <p:cBhvr>
                                        <p:cTn id="21" dur="1000" fill="hold"/>
                                        <p:tgtEl>
                                          <p:spTgt spid="16387">
                                            <p:txEl>
                                              <p:pRg st="2" end="2"/>
                                            </p:txEl>
                                          </p:spTgt>
                                        </p:tgtEl>
                                        <p:attrNameLst>
                                          <p:attrName>ppt_w</p:attrName>
                                        </p:attrNameLst>
                                      </p:cBhvr>
                                      <p:tavLst>
                                        <p:tav tm="0">
                                          <p:val>
                                            <p:strVal val="#ppt_w*0.70"/>
                                          </p:val>
                                        </p:tav>
                                        <p:tav tm="100000">
                                          <p:val>
                                            <p:strVal val="#ppt_w"/>
                                          </p:val>
                                        </p:tav>
                                      </p:tavLst>
                                    </p:anim>
                                    <p:anim calcmode="lin" valueType="num">
                                      <p:cBhvr>
                                        <p:cTn id="22" dur="1000" fill="hold"/>
                                        <p:tgtEl>
                                          <p:spTgt spid="16387">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1638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16387">
                                            <p:txEl>
                                              <p:pRg st="3" end="3"/>
                                            </p:txEl>
                                          </p:spTgt>
                                        </p:tgtEl>
                                        <p:attrNameLst>
                                          <p:attrName>style.visibility</p:attrName>
                                        </p:attrNameLst>
                                      </p:cBhvr>
                                      <p:to>
                                        <p:strVal val="visible"/>
                                      </p:to>
                                    </p:set>
                                    <p:anim calcmode="lin" valueType="num">
                                      <p:cBhvr>
                                        <p:cTn id="28" dur="1000" fill="hold"/>
                                        <p:tgtEl>
                                          <p:spTgt spid="16387">
                                            <p:txEl>
                                              <p:pRg st="3" end="3"/>
                                            </p:txEl>
                                          </p:spTgt>
                                        </p:tgtEl>
                                        <p:attrNameLst>
                                          <p:attrName>ppt_w</p:attrName>
                                        </p:attrNameLst>
                                      </p:cBhvr>
                                      <p:tavLst>
                                        <p:tav tm="0">
                                          <p:val>
                                            <p:strVal val="#ppt_w*0.70"/>
                                          </p:val>
                                        </p:tav>
                                        <p:tav tm="100000">
                                          <p:val>
                                            <p:strVal val="#ppt_w"/>
                                          </p:val>
                                        </p:tav>
                                      </p:tavLst>
                                    </p:anim>
                                    <p:anim calcmode="lin" valueType="num">
                                      <p:cBhvr>
                                        <p:cTn id="29" dur="1000" fill="hold"/>
                                        <p:tgtEl>
                                          <p:spTgt spid="16387">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163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ln w="57150">
            <a:solidFill>
              <a:schemeClr val="accent6">
                <a:lumMod val="60000"/>
                <a:lumOff val="40000"/>
              </a:schemeClr>
            </a:solidFill>
          </a:ln>
        </p:spPr>
        <p:txBody>
          <a:bodyPr/>
          <a:lstStyle/>
          <a:p>
            <a:r>
              <a:rPr lang="en-US" sz="6000" b="1" dirty="0">
                <a:ln w="17780" cmpd="sng">
                  <a:solidFill>
                    <a:schemeClr val="accent1">
                      <a:tint val="3000"/>
                    </a:schemeClr>
                  </a:solidFill>
                  <a:prstDash val="solid"/>
                  <a:miter lim="800000"/>
                </a:ln>
                <a:solidFill>
                  <a:schemeClr val="accent6">
                    <a:lumMod val="75000"/>
                  </a:schemeClr>
                </a:solidFill>
                <a:effectLst>
                  <a:outerShdw blurRad="55000" dist="50800" dir="5400000" algn="tl">
                    <a:srgbClr val="000000">
                      <a:alpha val="33000"/>
                    </a:srgbClr>
                  </a:outerShdw>
                </a:effectLst>
                <a:latin typeface="Tahoma" pitchFamily="34" charset="0"/>
              </a:rPr>
              <a:t>Certainties of Life</a:t>
            </a:r>
          </a:p>
        </p:txBody>
      </p:sp>
      <p:sp>
        <p:nvSpPr>
          <p:cNvPr id="17411" name="Rectangle 3"/>
          <p:cNvSpPr>
            <a:spLocks noGrp="1" noChangeArrowheads="1"/>
          </p:cNvSpPr>
          <p:nvPr>
            <p:ph type="body" idx="1"/>
          </p:nvPr>
        </p:nvSpPr>
        <p:spPr>
          <a:effectLst/>
        </p:spPr>
        <p:txBody>
          <a:bodyPr/>
          <a:lstStyle/>
          <a:p>
            <a:pPr marL="609600" indent="-609600">
              <a:buSzPct val="100000"/>
              <a:buFont typeface="Wingdings" pitchFamily="2" charset="2"/>
              <a:buAutoNum type="arabicPeriod"/>
            </a:pPr>
            <a:r>
              <a:rPr lang="en-US" sz="6000" b="1" dirty="0" smtClean="0">
                <a:effectLst>
                  <a:outerShdw blurRad="50800" dist="101600" dir="8100000" algn="tr" rotWithShape="0">
                    <a:prstClr val="black">
                      <a:alpha val="75000"/>
                    </a:prstClr>
                  </a:outerShdw>
                </a:effectLst>
                <a:latin typeface="Tahoma" pitchFamily="34" charset="0"/>
              </a:rPr>
              <a:t> God</a:t>
            </a:r>
            <a:endParaRPr lang="en-US" sz="6000" b="1" dirty="0">
              <a:solidFill>
                <a:schemeClr val="folHlink"/>
              </a:solidFill>
              <a:effectLst>
                <a:outerShdw blurRad="50800" dist="101600" dir="8100000" algn="tr" rotWithShape="0">
                  <a:prstClr val="black">
                    <a:alpha val="75000"/>
                  </a:prstClr>
                </a:outerShdw>
              </a:effectLst>
              <a:latin typeface="Tahoma" pitchFamily="34" charset="0"/>
            </a:endParaRPr>
          </a:p>
          <a:p>
            <a:pPr marL="609600" indent="-609600">
              <a:buFont typeface="Wingdings" pitchFamily="2" charset="2"/>
              <a:buNone/>
            </a:pPr>
            <a:r>
              <a:rPr lang="en-US" sz="6000" b="1" dirty="0">
                <a:effectLst>
                  <a:outerShdw blurRad="50800" dist="101600" dir="8100000" algn="tr" rotWithShape="0">
                    <a:prstClr val="black">
                      <a:alpha val="75000"/>
                    </a:prstClr>
                  </a:outerShdw>
                </a:effectLst>
                <a:latin typeface="Tahoma" pitchFamily="34" charset="0"/>
              </a:rPr>
              <a:t>         </a:t>
            </a:r>
            <a:r>
              <a:rPr lang="en-US" sz="6000" b="1" dirty="0">
                <a:solidFill>
                  <a:schemeClr val="folHlink"/>
                </a:solidFill>
                <a:effectLst>
                  <a:outerShdw blurRad="50800" dist="101600" dir="8100000" algn="tr" rotWithShape="0">
                    <a:prstClr val="black">
                      <a:alpha val="75000"/>
                    </a:prstClr>
                  </a:outerShdw>
                </a:effectLst>
                <a:latin typeface="Tahoma" pitchFamily="34" charset="0"/>
              </a:rPr>
              <a:t>Creator</a:t>
            </a:r>
          </a:p>
          <a:p>
            <a:pPr marL="609600" indent="-609600">
              <a:buFont typeface="Wingdings" pitchFamily="2" charset="2"/>
              <a:buNone/>
            </a:pPr>
            <a:r>
              <a:rPr lang="en-US" sz="6000" b="1" dirty="0">
                <a:solidFill>
                  <a:schemeClr val="folHlink"/>
                </a:solidFill>
                <a:effectLst>
                  <a:outerShdw blurRad="50800" dist="101600" dir="8100000" algn="tr" rotWithShape="0">
                    <a:prstClr val="black">
                      <a:alpha val="75000"/>
                    </a:prstClr>
                  </a:outerShdw>
                </a:effectLst>
                <a:latin typeface="Tahoma" pitchFamily="34" charset="0"/>
              </a:rPr>
              <a:t>         Controller</a:t>
            </a:r>
          </a:p>
          <a:p>
            <a:pPr marL="609600" indent="-609600">
              <a:buFont typeface="Wingdings" pitchFamily="2" charset="2"/>
              <a:buNone/>
            </a:pPr>
            <a:r>
              <a:rPr lang="en-US" sz="6000" b="1" dirty="0">
                <a:solidFill>
                  <a:schemeClr val="folHlink"/>
                </a:solidFill>
                <a:effectLst>
                  <a:outerShdw blurRad="50800" dist="101600" dir="8100000" algn="tr" rotWithShape="0">
                    <a:prstClr val="black">
                      <a:alpha val="75000"/>
                    </a:prstClr>
                  </a:outerShdw>
                </a:effectLst>
                <a:latin typeface="Tahoma" pitchFamily="34" charset="0"/>
              </a:rPr>
              <a:t>         Sustainer</a:t>
            </a:r>
            <a:r>
              <a:rPr lang="en-US" sz="6000" b="1" dirty="0">
                <a:effectLst>
                  <a:outerShdw blurRad="50800" dist="101600" dir="8100000" algn="tr" rotWithShape="0">
                    <a:prstClr val="black">
                      <a:alpha val="75000"/>
                    </a:prstClr>
                  </a:outerShdw>
                </a:effectLst>
                <a:latin typeface="Tahoma"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p:cTn id="7" dur="1000" fill="hold"/>
                                        <p:tgtEl>
                                          <p:spTgt spid="17411">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17411">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7411">
                                            <p:txEl>
                                              <p:pRg st="1" end="1"/>
                                            </p:txEl>
                                          </p:spTgt>
                                        </p:tgtEl>
                                        <p:attrNameLst>
                                          <p:attrName>style.visibility</p:attrName>
                                        </p:attrNameLst>
                                      </p:cBhvr>
                                      <p:to>
                                        <p:strVal val="visible"/>
                                      </p:to>
                                    </p:set>
                                    <p:anim calcmode="lin" valueType="num">
                                      <p:cBhvr>
                                        <p:cTn id="13" dur="1000" fill="hold"/>
                                        <p:tgtEl>
                                          <p:spTgt spid="17411">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17411">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7411">
                                            <p:txEl>
                                              <p:pRg st="2" end="2"/>
                                            </p:txEl>
                                          </p:spTgt>
                                        </p:tgtEl>
                                        <p:attrNameLst>
                                          <p:attrName>style.visibility</p:attrName>
                                        </p:attrNameLst>
                                      </p:cBhvr>
                                      <p:to>
                                        <p:strVal val="visible"/>
                                      </p:to>
                                    </p:set>
                                    <p:anim calcmode="lin" valueType="num">
                                      <p:cBhvr>
                                        <p:cTn id="19" dur="1000" fill="hold"/>
                                        <p:tgtEl>
                                          <p:spTgt spid="17411">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17411">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7411">
                                            <p:txEl>
                                              <p:pRg st="3" end="3"/>
                                            </p:txEl>
                                          </p:spTgt>
                                        </p:tgtEl>
                                        <p:attrNameLst>
                                          <p:attrName>style.visibility</p:attrName>
                                        </p:attrNameLst>
                                      </p:cBhvr>
                                      <p:to>
                                        <p:strVal val="visible"/>
                                      </p:to>
                                    </p:set>
                                    <p:anim calcmode="lin" valueType="num">
                                      <p:cBhvr>
                                        <p:cTn id="25" dur="1000" fill="hold"/>
                                        <p:tgtEl>
                                          <p:spTgt spid="17411">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17411">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descr="j01778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0963" name="Text Box 3"/>
          <p:cNvSpPr txBox="1">
            <a:spLocks noChangeArrowheads="1"/>
          </p:cNvSpPr>
          <p:nvPr/>
        </p:nvSpPr>
        <p:spPr bwMode="auto">
          <a:xfrm>
            <a:off x="0" y="76200"/>
            <a:ext cx="9144000" cy="6740307"/>
          </a:xfrm>
          <a:prstGeom prst="rect">
            <a:avLst/>
          </a:prstGeom>
          <a:solidFill>
            <a:srgbClr val="FFFFFF"/>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tabLst>
                <a:tab pos="4349750" algn="l"/>
              </a:tabLst>
              <a:defRPr>
                <a:solidFill>
                  <a:schemeClr val="tx1"/>
                </a:solidFill>
                <a:latin typeface="Arial" charset="0"/>
                <a:cs typeface="Arial" charset="0"/>
              </a:defRPr>
            </a:lvl1pPr>
            <a:lvl2pPr>
              <a:tabLst>
                <a:tab pos="4349750" algn="l"/>
              </a:tabLst>
              <a:defRPr>
                <a:solidFill>
                  <a:schemeClr val="tx1"/>
                </a:solidFill>
                <a:latin typeface="Arial" charset="0"/>
                <a:cs typeface="Arial" charset="0"/>
              </a:defRPr>
            </a:lvl2pPr>
            <a:lvl3pPr>
              <a:tabLst>
                <a:tab pos="4349750" algn="l"/>
              </a:tabLst>
              <a:defRPr>
                <a:solidFill>
                  <a:schemeClr val="tx1"/>
                </a:solidFill>
                <a:latin typeface="Arial" charset="0"/>
                <a:cs typeface="Arial" charset="0"/>
              </a:defRPr>
            </a:lvl3pPr>
            <a:lvl4pPr>
              <a:tabLst>
                <a:tab pos="4349750" algn="l"/>
              </a:tabLst>
              <a:defRPr>
                <a:solidFill>
                  <a:schemeClr val="tx1"/>
                </a:solidFill>
                <a:latin typeface="Arial" charset="0"/>
                <a:cs typeface="Arial" charset="0"/>
              </a:defRPr>
            </a:lvl4pPr>
            <a:lvl5pPr>
              <a:tabLst>
                <a:tab pos="4349750" algn="l"/>
              </a:tabLst>
              <a:defRPr>
                <a:solidFill>
                  <a:schemeClr val="tx1"/>
                </a:solidFill>
                <a:latin typeface="Arial" charset="0"/>
                <a:cs typeface="Arial" charset="0"/>
              </a:defRPr>
            </a:lvl5pPr>
            <a:lvl6pPr fontAlgn="base">
              <a:spcBef>
                <a:spcPct val="0"/>
              </a:spcBef>
              <a:spcAft>
                <a:spcPct val="0"/>
              </a:spcAft>
              <a:tabLst>
                <a:tab pos="4349750" algn="l"/>
              </a:tabLst>
              <a:defRPr>
                <a:solidFill>
                  <a:schemeClr val="tx1"/>
                </a:solidFill>
                <a:latin typeface="Arial" charset="0"/>
                <a:cs typeface="Arial" charset="0"/>
              </a:defRPr>
            </a:lvl6pPr>
            <a:lvl7pPr fontAlgn="base">
              <a:spcBef>
                <a:spcPct val="0"/>
              </a:spcBef>
              <a:spcAft>
                <a:spcPct val="0"/>
              </a:spcAft>
              <a:tabLst>
                <a:tab pos="4349750" algn="l"/>
              </a:tabLst>
              <a:defRPr>
                <a:solidFill>
                  <a:schemeClr val="tx1"/>
                </a:solidFill>
                <a:latin typeface="Arial" charset="0"/>
                <a:cs typeface="Arial" charset="0"/>
              </a:defRPr>
            </a:lvl7pPr>
            <a:lvl8pPr fontAlgn="base">
              <a:spcBef>
                <a:spcPct val="0"/>
              </a:spcBef>
              <a:spcAft>
                <a:spcPct val="0"/>
              </a:spcAft>
              <a:tabLst>
                <a:tab pos="4349750" algn="l"/>
              </a:tabLst>
              <a:defRPr>
                <a:solidFill>
                  <a:schemeClr val="tx1"/>
                </a:solidFill>
                <a:latin typeface="Arial" charset="0"/>
                <a:cs typeface="Arial" charset="0"/>
              </a:defRPr>
            </a:lvl8pPr>
            <a:lvl9pPr fontAlgn="base">
              <a:spcBef>
                <a:spcPct val="0"/>
              </a:spcBef>
              <a:spcAft>
                <a:spcPct val="0"/>
              </a:spcAft>
              <a:tabLst>
                <a:tab pos="4349750" algn="l"/>
              </a:tabLst>
              <a:defRPr>
                <a:solidFill>
                  <a:schemeClr val="tx1"/>
                </a:solidFill>
                <a:latin typeface="Arial" charset="0"/>
                <a:cs typeface="Arial" charset="0"/>
              </a:defRPr>
            </a:lvl9pPr>
          </a:lstStyle>
          <a:p>
            <a:pPr algn="ctr">
              <a:spcBef>
                <a:spcPct val="50000"/>
              </a:spcBef>
            </a:pPr>
            <a:r>
              <a:rPr lang="en-US" sz="3600" b="1" dirty="0">
                <a:solidFill>
                  <a:srgbClr val="000000"/>
                </a:solidFill>
                <a:latin typeface="Tahoma" pitchFamily="34" charset="0"/>
                <a:cs typeface="Tahoma" pitchFamily="34" charset="0"/>
              </a:rPr>
              <a:t>There is nothing better for a man than to eat and drink and tell himself that his labor is good. This also I have seen, that it is from the hand of God. For who can eat and who can have enjoyment without Him? For to a person who is good in His sight He has given wisdom and knowledge and joy, while to the sinner He has given the task of gathering and collecting so that he may give to one who is good in God's sight. </a:t>
            </a:r>
            <a:r>
              <a:rPr lang="en-US" sz="3600" b="1" dirty="0" smtClean="0">
                <a:solidFill>
                  <a:srgbClr val="000000"/>
                </a:solidFill>
                <a:latin typeface="Tahoma" pitchFamily="34" charset="0"/>
                <a:cs typeface="Tahoma" pitchFamily="34" charset="0"/>
              </a:rPr>
              <a:t>(</a:t>
            </a:r>
            <a:r>
              <a:rPr lang="en-US" sz="3600" b="1" dirty="0">
                <a:solidFill>
                  <a:srgbClr val="000000"/>
                </a:solidFill>
                <a:latin typeface="Tahoma" pitchFamily="34" charset="0"/>
                <a:cs typeface="Tahoma" pitchFamily="34" charset="0"/>
              </a:rPr>
              <a:t>Ecclesiastes </a:t>
            </a:r>
            <a:r>
              <a:rPr lang="en-US" sz="3600" b="1" dirty="0" smtClean="0">
                <a:solidFill>
                  <a:srgbClr val="000000"/>
                </a:solidFill>
                <a:latin typeface="Tahoma" pitchFamily="34" charset="0"/>
                <a:cs typeface="Tahoma" pitchFamily="34" charset="0"/>
              </a:rPr>
              <a:t>2:24-26)</a:t>
            </a:r>
            <a:endParaRPr lang="en-US" sz="3600" b="1" dirty="0">
              <a:solidFill>
                <a:srgbClr val="000000"/>
              </a:solidFill>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1000"/>
                                  </p:stCondLst>
                                  <p:childTnLst>
                                    <p:set>
                                      <p:cBhvr>
                                        <p:cTn id="6" dur="1" fill="hold">
                                          <p:stCondLst>
                                            <p:cond delay="0"/>
                                          </p:stCondLst>
                                        </p:cTn>
                                        <p:tgtEl>
                                          <p:spTgt spid="40963"/>
                                        </p:tgtEl>
                                        <p:attrNameLst>
                                          <p:attrName>style.visibility</p:attrName>
                                        </p:attrNameLst>
                                      </p:cBhvr>
                                      <p:to>
                                        <p:strVal val="visible"/>
                                      </p:to>
                                    </p:set>
                                    <p:animEffect transition="in" filter="box(out)">
                                      <p:cBhvr>
                                        <p:cTn id="7" dur="500"/>
                                        <p:tgtEl>
                                          <p:spTgt spid="409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animBg="1" autoUpdateAnimBg="0"/>
    </p:bldLst>
  </p:timing>
</p:sld>
</file>

<file path=ppt/theme/theme1.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Elemental</Template>
  <TotalTime>260</TotalTime>
  <Words>1029</Words>
  <Application>Microsoft Office PowerPoint</Application>
  <PresentationFormat>On-screen Show (4:3)</PresentationFormat>
  <Paragraphs>81</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Globe</vt:lpstr>
      <vt:lpstr>How Should We Live Our Life     Upon This Earth?</vt:lpstr>
      <vt:lpstr>Book of Ecclesiastes</vt:lpstr>
      <vt:lpstr>PowerPoint Presentation</vt:lpstr>
      <vt:lpstr>Book of Ecclesiastes</vt:lpstr>
      <vt:lpstr>Book of Ecclesiastes</vt:lpstr>
      <vt:lpstr>PowerPoint Presentation</vt:lpstr>
      <vt:lpstr>What Is Man’s Purpose Upon This Earth?</vt:lpstr>
      <vt:lpstr>Certainties of Life</vt:lpstr>
      <vt:lpstr>PowerPoint Presentation</vt:lpstr>
      <vt:lpstr>PowerPoint Presentation</vt:lpstr>
      <vt:lpstr>PowerPoint Presentation</vt:lpstr>
      <vt:lpstr>PowerPoint Presentation</vt:lpstr>
      <vt:lpstr>Certainties of Life</vt:lpstr>
      <vt:lpstr>PowerPoint Presentation</vt:lpstr>
      <vt:lpstr>Certainties of Life</vt:lpstr>
      <vt:lpstr>PowerPoint Presentation</vt:lpstr>
      <vt:lpstr>How To Live My Life</vt:lpstr>
      <vt:lpstr>PowerPoint Presentation</vt:lpstr>
      <vt:lpstr>How To Live My Life</vt:lpstr>
      <vt:lpstr>PowerPoint Presentation</vt:lpstr>
      <vt:lpstr>How To Live My Life</vt:lpstr>
      <vt:lpstr>PowerPoint Presentation</vt:lpstr>
      <vt:lpstr>How To Live My Life</vt:lpstr>
      <vt:lpstr>PowerPoint Presentation</vt:lpstr>
      <vt:lpstr>How To Live My Life</vt:lpstr>
      <vt:lpstr>PowerPoint Presentation</vt:lpstr>
      <vt:lpstr>Fear God</vt:lpstr>
      <vt:lpstr>How Should Mankind Live While Upon This Earth?</vt:lpstr>
      <vt:lpstr>How To Live My Life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Man’s Purpose Upon This Earth?</dc:title>
  <dc:creator>Michael Hardin</dc:creator>
  <cp:lastModifiedBy>Michael Hardin</cp:lastModifiedBy>
  <cp:revision>30</cp:revision>
  <dcterms:created xsi:type="dcterms:W3CDTF">2008-06-27T11:51:26Z</dcterms:created>
  <dcterms:modified xsi:type="dcterms:W3CDTF">2012-06-17T18:32:00Z</dcterms:modified>
</cp:coreProperties>
</file>