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62"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59E193-6378-41A9-B13A-8A661D77F566}"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B787D-8F0E-4B8A-92ED-C651D7075A7A}" type="slidenum">
              <a:rPr lang="en-US" smtClean="0"/>
              <a:t>‹#›</a:t>
            </a:fld>
            <a:endParaRPr lang="en-US"/>
          </a:p>
        </p:txBody>
      </p:sp>
    </p:spTree>
    <p:extLst>
      <p:ext uri="{BB962C8B-B14F-4D97-AF65-F5344CB8AC3E}">
        <p14:creationId xmlns:p14="http://schemas.microsoft.com/office/powerpoint/2010/main" val="183050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9E193-6378-41A9-B13A-8A661D77F566}"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B787D-8F0E-4B8A-92ED-C651D7075A7A}" type="slidenum">
              <a:rPr lang="en-US" smtClean="0"/>
              <a:t>‹#›</a:t>
            </a:fld>
            <a:endParaRPr lang="en-US"/>
          </a:p>
        </p:txBody>
      </p:sp>
    </p:spTree>
    <p:extLst>
      <p:ext uri="{BB962C8B-B14F-4D97-AF65-F5344CB8AC3E}">
        <p14:creationId xmlns:p14="http://schemas.microsoft.com/office/powerpoint/2010/main" val="173336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9E193-6378-41A9-B13A-8A661D77F566}"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B787D-8F0E-4B8A-92ED-C651D7075A7A}" type="slidenum">
              <a:rPr lang="en-US" smtClean="0"/>
              <a:t>‹#›</a:t>
            </a:fld>
            <a:endParaRPr lang="en-US"/>
          </a:p>
        </p:txBody>
      </p:sp>
    </p:spTree>
    <p:extLst>
      <p:ext uri="{BB962C8B-B14F-4D97-AF65-F5344CB8AC3E}">
        <p14:creationId xmlns:p14="http://schemas.microsoft.com/office/powerpoint/2010/main" val="362184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9E193-6378-41A9-B13A-8A661D77F566}"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B787D-8F0E-4B8A-92ED-C651D7075A7A}" type="slidenum">
              <a:rPr lang="en-US" smtClean="0"/>
              <a:t>‹#›</a:t>
            </a:fld>
            <a:endParaRPr lang="en-US"/>
          </a:p>
        </p:txBody>
      </p:sp>
    </p:spTree>
    <p:extLst>
      <p:ext uri="{BB962C8B-B14F-4D97-AF65-F5344CB8AC3E}">
        <p14:creationId xmlns:p14="http://schemas.microsoft.com/office/powerpoint/2010/main" val="62400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9E193-6378-41A9-B13A-8A661D77F566}"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B787D-8F0E-4B8A-92ED-C651D7075A7A}" type="slidenum">
              <a:rPr lang="en-US" smtClean="0"/>
              <a:t>‹#›</a:t>
            </a:fld>
            <a:endParaRPr lang="en-US"/>
          </a:p>
        </p:txBody>
      </p:sp>
    </p:spTree>
    <p:extLst>
      <p:ext uri="{BB962C8B-B14F-4D97-AF65-F5344CB8AC3E}">
        <p14:creationId xmlns:p14="http://schemas.microsoft.com/office/powerpoint/2010/main" val="31803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59E193-6378-41A9-B13A-8A661D77F566}" type="datetimeFigureOut">
              <a:rPr lang="en-US" smtClean="0"/>
              <a:t>5/6/2012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B787D-8F0E-4B8A-92ED-C651D7075A7A}" type="slidenum">
              <a:rPr lang="en-US" smtClean="0"/>
              <a:t>‹#›</a:t>
            </a:fld>
            <a:endParaRPr lang="en-US"/>
          </a:p>
        </p:txBody>
      </p:sp>
    </p:spTree>
    <p:extLst>
      <p:ext uri="{BB962C8B-B14F-4D97-AF65-F5344CB8AC3E}">
        <p14:creationId xmlns:p14="http://schemas.microsoft.com/office/powerpoint/2010/main" val="288959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59E193-6378-41A9-B13A-8A661D77F566}" type="datetimeFigureOut">
              <a:rPr lang="en-US" smtClean="0"/>
              <a:t>5/6/2012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B787D-8F0E-4B8A-92ED-C651D7075A7A}" type="slidenum">
              <a:rPr lang="en-US" smtClean="0"/>
              <a:t>‹#›</a:t>
            </a:fld>
            <a:endParaRPr lang="en-US"/>
          </a:p>
        </p:txBody>
      </p:sp>
    </p:spTree>
    <p:extLst>
      <p:ext uri="{BB962C8B-B14F-4D97-AF65-F5344CB8AC3E}">
        <p14:creationId xmlns:p14="http://schemas.microsoft.com/office/powerpoint/2010/main" val="110557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9E193-6378-41A9-B13A-8A661D77F566}" type="datetimeFigureOut">
              <a:rPr lang="en-US" smtClean="0"/>
              <a:t>5/6/2012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B787D-8F0E-4B8A-92ED-C651D7075A7A}" type="slidenum">
              <a:rPr lang="en-US" smtClean="0"/>
              <a:t>‹#›</a:t>
            </a:fld>
            <a:endParaRPr lang="en-US"/>
          </a:p>
        </p:txBody>
      </p:sp>
    </p:spTree>
    <p:extLst>
      <p:ext uri="{BB962C8B-B14F-4D97-AF65-F5344CB8AC3E}">
        <p14:creationId xmlns:p14="http://schemas.microsoft.com/office/powerpoint/2010/main" val="280947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9E193-6378-41A9-B13A-8A661D77F566}" type="datetimeFigureOut">
              <a:rPr lang="en-US" smtClean="0"/>
              <a:t>5/6/2012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B787D-8F0E-4B8A-92ED-C651D7075A7A}" type="slidenum">
              <a:rPr lang="en-US" smtClean="0"/>
              <a:t>‹#›</a:t>
            </a:fld>
            <a:endParaRPr lang="en-US"/>
          </a:p>
        </p:txBody>
      </p:sp>
    </p:spTree>
    <p:extLst>
      <p:ext uri="{BB962C8B-B14F-4D97-AF65-F5344CB8AC3E}">
        <p14:creationId xmlns:p14="http://schemas.microsoft.com/office/powerpoint/2010/main" val="347830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9E193-6378-41A9-B13A-8A661D77F566}" type="datetimeFigureOut">
              <a:rPr lang="en-US" smtClean="0"/>
              <a:t>5/6/2012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B787D-8F0E-4B8A-92ED-C651D7075A7A}" type="slidenum">
              <a:rPr lang="en-US" smtClean="0"/>
              <a:t>‹#›</a:t>
            </a:fld>
            <a:endParaRPr lang="en-US"/>
          </a:p>
        </p:txBody>
      </p:sp>
    </p:spTree>
    <p:extLst>
      <p:ext uri="{BB962C8B-B14F-4D97-AF65-F5344CB8AC3E}">
        <p14:creationId xmlns:p14="http://schemas.microsoft.com/office/powerpoint/2010/main" val="54338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9E193-6378-41A9-B13A-8A661D77F566}" type="datetimeFigureOut">
              <a:rPr lang="en-US" smtClean="0"/>
              <a:t>5/6/2012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B787D-8F0E-4B8A-92ED-C651D7075A7A}" type="slidenum">
              <a:rPr lang="en-US" smtClean="0"/>
              <a:t>‹#›</a:t>
            </a:fld>
            <a:endParaRPr lang="en-US"/>
          </a:p>
        </p:txBody>
      </p:sp>
    </p:spTree>
    <p:extLst>
      <p:ext uri="{BB962C8B-B14F-4D97-AF65-F5344CB8AC3E}">
        <p14:creationId xmlns:p14="http://schemas.microsoft.com/office/powerpoint/2010/main" val="169701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9E193-6378-41A9-B13A-8A661D77F566}" type="datetimeFigureOut">
              <a:rPr lang="en-US" smtClean="0"/>
              <a:t>5/6/2012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B787D-8F0E-4B8A-92ED-C651D7075A7A}" type="slidenum">
              <a:rPr lang="en-US" smtClean="0"/>
              <a:t>‹#›</a:t>
            </a:fld>
            <a:endParaRPr lang="en-US"/>
          </a:p>
        </p:txBody>
      </p:sp>
    </p:spTree>
    <p:extLst>
      <p:ext uri="{BB962C8B-B14F-4D97-AF65-F5344CB8AC3E}">
        <p14:creationId xmlns:p14="http://schemas.microsoft.com/office/powerpoint/2010/main" val="3500721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www.allcgtextures.com/d/2771-2/StoneWall0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61925"/>
            <a:ext cx="8928100" cy="64830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1"/>
            <a:ext cx="7772400" cy="2895599"/>
          </a:xfrm>
        </p:spPr>
        <p:txBody>
          <a:bodyPr>
            <a:noAutofit/>
          </a:bodyPr>
          <a:lstStyle/>
          <a:p>
            <a:r>
              <a:rPr lang="en-US" sz="8800" b="1" dirty="0" smtClean="0">
                <a:ln w="19050" cmpd="sng">
                  <a:solidFill>
                    <a:schemeClr val="tx1"/>
                  </a:solidFill>
                  <a:prstDash val="solid"/>
                </a:ln>
                <a:solidFill>
                  <a:schemeClr val="bg1"/>
                </a:solidFill>
                <a:effectLst>
                  <a:outerShdw blurRad="38100" dist="38100" dir="2700000" algn="tl">
                    <a:srgbClr val="000000">
                      <a:alpha val="43137"/>
                    </a:srgbClr>
                  </a:outerShdw>
                </a:effectLst>
              </a:rPr>
              <a:t>Every Man In His Place</a:t>
            </a:r>
            <a:endParaRPr lang="en-US" sz="8800" b="1" dirty="0">
              <a:ln w="19050" cmpd="sng">
                <a:solidFill>
                  <a:schemeClr val="tx1"/>
                </a:solidFill>
                <a:prstDash val="solid"/>
              </a:ln>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572000"/>
            <a:ext cx="6400800" cy="1219200"/>
          </a:xfrm>
        </p:spPr>
        <p:txBody>
          <a:bodyPr>
            <a:norm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Nehemiah 3</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7902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susplusnothing.com/studies/images/nehem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909" y="168275"/>
            <a:ext cx="6205091" cy="630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23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1789" b="34513"/>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04800"/>
            <a:ext cx="8001000" cy="5821363"/>
          </a:xfrm>
        </p:spPr>
        <p:txBody>
          <a:bodyPr>
            <a:normAutofit/>
          </a:bodyPr>
          <a:lstStyle/>
          <a:p>
            <a:pPr marL="514350" indent="-514350">
              <a:buFont typeface="+mj-lt"/>
              <a:buAutoNum type="arabicPeriod"/>
            </a:pPr>
            <a:r>
              <a:rPr lang="en-US" sz="3600" b="1" dirty="0" smtClean="0">
                <a:solidFill>
                  <a:schemeClr val="bg1"/>
                </a:solidFill>
              </a:rPr>
              <a:t>There Was A Common Goal For the Common Good</a:t>
            </a:r>
          </a:p>
          <a:p>
            <a:pPr marL="514350" indent="-514350">
              <a:buFont typeface="+mj-lt"/>
              <a:buAutoNum type="arabicPeriod"/>
            </a:pPr>
            <a:r>
              <a:rPr lang="en-US" sz="3600" b="1" dirty="0" smtClean="0">
                <a:solidFill>
                  <a:schemeClr val="bg1"/>
                </a:solidFill>
              </a:rPr>
              <a:t>The Leaders Took the Lead</a:t>
            </a:r>
          </a:p>
          <a:p>
            <a:pPr marL="514350" indent="-514350">
              <a:buFont typeface="+mj-lt"/>
              <a:buAutoNum type="arabicPeriod"/>
            </a:pPr>
            <a:r>
              <a:rPr lang="en-US" sz="3600" b="1" dirty="0" smtClean="0">
                <a:solidFill>
                  <a:schemeClr val="bg1"/>
                </a:solidFill>
              </a:rPr>
              <a:t>Some Left Their “Comfort Zone”</a:t>
            </a:r>
          </a:p>
          <a:p>
            <a:pPr marL="514350" indent="-514350">
              <a:buFont typeface="+mj-lt"/>
              <a:buAutoNum type="arabicPeriod"/>
            </a:pPr>
            <a:r>
              <a:rPr lang="en-US" sz="3600" b="1" dirty="0" smtClean="0">
                <a:solidFill>
                  <a:schemeClr val="bg1"/>
                </a:solidFill>
              </a:rPr>
              <a:t>Some Worked In Areas That Did Not Directly Affect Themselves</a:t>
            </a:r>
          </a:p>
          <a:p>
            <a:pPr marL="514350" indent="-514350">
              <a:buFont typeface="+mj-lt"/>
              <a:buAutoNum type="arabicPeriod"/>
            </a:pPr>
            <a:r>
              <a:rPr lang="en-US" sz="3600" b="1" dirty="0" smtClean="0">
                <a:solidFill>
                  <a:schemeClr val="bg1"/>
                </a:solidFill>
              </a:rPr>
              <a:t>Some Did Not Work At All</a:t>
            </a:r>
            <a:endParaRPr lang="en-US" sz="3600" b="1" dirty="0">
              <a:solidFill>
                <a:schemeClr val="bg1"/>
              </a:solidFill>
            </a:endParaRPr>
          </a:p>
        </p:txBody>
      </p:sp>
    </p:spTree>
    <p:extLst>
      <p:ext uri="{BB962C8B-B14F-4D97-AF65-F5344CB8AC3E}">
        <p14:creationId xmlns:p14="http://schemas.microsoft.com/office/powerpoint/2010/main" val="193389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1789" b="34513"/>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04800"/>
            <a:ext cx="8001000" cy="5821363"/>
          </a:xfrm>
        </p:spPr>
        <p:txBody>
          <a:bodyPr>
            <a:normAutofit/>
          </a:bodyPr>
          <a:lstStyle/>
          <a:p>
            <a:pPr marL="0" indent="0">
              <a:buNone/>
            </a:pPr>
            <a:r>
              <a:rPr lang="en-US" sz="3600" b="1" dirty="0" smtClean="0">
                <a:solidFill>
                  <a:schemeClr val="bg1"/>
                </a:solidFill>
              </a:rPr>
              <a:t>“From whom the whole body, joined and knit together by what every joint supplies, according to the effective working by which every part does its share, causes growth of the body for the edifying of itself in love.”</a:t>
            </a:r>
          </a:p>
          <a:p>
            <a:pPr marL="0" indent="0">
              <a:buNone/>
            </a:pPr>
            <a:endParaRPr lang="en-US" sz="800" b="1" dirty="0" smtClean="0">
              <a:solidFill>
                <a:schemeClr val="bg1"/>
              </a:solidFill>
            </a:endParaRPr>
          </a:p>
          <a:p>
            <a:pPr marL="0" indent="0">
              <a:buNone/>
            </a:pPr>
            <a:r>
              <a:rPr lang="en-US" sz="3600" b="1" dirty="0" smtClean="0">
                <a:solidFill>
                  <a:schemeClr val="bg1"/>
                </a:solidFill>
              </a:rPr>
              <a:t>Ephesians 4:16</a:t>
            </a:r>
            <a:endParaRPr lang="en-US" sz="3600" b="1" dirty="0">
              <a:solidFill>
                <a:schemeClr val="bg1"/>
              </a:solidFill>
            </a:endParaRPr>
          </a:p>
        </p:txBody>
      </p:sp>
      <p:cxnSp>
        <p:nvCxnSpPr>
          <p:cNvPr id="4" name="Straight Connector 3"/>
          <p:cNvCxnSpPr/>
          <p:nvPr/>
        </p:nvCxnSpPr>
        <p:spPr>
          <a:xfrm flipH="1">
            <a:off x="4800600" y="1371600"/>
            <a:ext cx="19812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H="1">
            <a:off x="4038600" y="2514600"/>
            <a:ext cx="34290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H="1">
            <a:off x="533400" y="1981200"/>
            <a:ext cx="15240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a:off x="533400" y="3048000"/>
            <a:ext cx="1066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880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1789" b="34513"/>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04800"/>
            <a:ext cx="8001000" cy="5821363"/>
          </a:xfrm>
        </p:spPr>
        <p:txBody>
          <a:bodyPr>
            <a:normAutofit/>
          </a:bodyPr>
          <a:lstStyle/>
          <a:p>
            <a:pPr marL="514350" indent="-514350">
              <a:buFont typeface="+mj-lt"/>
              <a:buAutoNum type="arabicPeriod"/>
            </a:pPr>
            <a:r>
              <a:rPr lang="en-US" sz="3600" b="1" dirty="0" smtClean="0">
                <a:solidFill>
                  <a:schemeClr val="bg1"/>
                </a:solidFill>
              </a:rPr>
              <a:t>There Is A Common Goal For the Common Good</a:t>
            </a:r>
          </a:p>
          <a:p>
            <a:pPr marL="514350" indent="-514350">
              <a:buFont typeface="+mj-lt"/>
              <a:buAutoNum type="arabicPeriod"/>
            </a:pPr>
            <a:r>
              <a:rPr lang="en-US" sz="3600" b="1" dirty="0" smtClean="0">
                <a:solidFill>
                  <a:schemeClr val="bg1"/>
                </a:solidFill>
              </a:rPr>
              <a:t>Leaders Have To Take the Lead</a:t>
            </a:r>
          </a:p>
          <a:p>
            <a:pPr marL="514350" indent="-514350">
              <a:buFont typeface="+mj-lt"/>
              <a:buAutoNum type="arabicPeriod"/>
            </a:pPr>
            <a:r>
              <a:rPr lang="en-US" sz="3600" b="1" dirty="0" smtClean="0">
                <a:solidFill>
                  <a:schemeClr val="bg1"/>
                </a:solidFill>
              </a:rPr>
              <a:t>May Have To Leave Your                   “Comfort Zone”</a:t>
            </a:r>
          </a:p>
          <a:p>
            <a:pPr marL="514350" indent="-514350">
              <a:buFont typeface="+mj-lt"/>
              <a:buAutoNum type="arabicPeriod"/>
            </a:pPr>
            <a:r>
              <a:rPr lang="en-US" sz="3600" b="1" dirty="0" smtClean="0">
                <a:solidFill>
                  <a:schemeClr val="bg1"/>
                </a:solidFill>
              </a:rPr>
              <a:t>May Have To Work In An Area That Does Not Directly Affect Yourself</a:t>
            </a:r>
          </a:p>
          <a:p>
            <a:pPr marL="514350" indent="-514350">
              <a:buFont typeface="+mj-lt"/>
              <a:buAutoNum type="arabicPeriod"/>
            </a:pPr>
            <a:r>
              <a:rPr lang="en-US" sz="3600" b="1" dirty="0" smtClean="0">
                <a:solidFill>
                  <a:schemeClr val="bg1"/>
                </a:solidFill>
              </a:rPr>
              <a:t>Some Will Not Work </a:t>
            </a:r>
            <a:endParaRPr lang="en-US" sz="3600" b="1" dirty="0">
              <a:solidFill>
                <a:schemeClr val="bg1"/>
              </a:solidFill>
            </a:endParaRPr>
          </a:p>
        </p:txBody>
      </p:sp>
    </p:spTree>
    <p:extLst>
      <p:ext uri="{BB962C8B-B14F-4D97-AF65-F5344CB8AC3E}">
        <p14:creationId xmlns:p14="http://schemas.microsoft.com/office/powerpoint/2010/main" val="23989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130</Words>
  <Application>Microsoft Office PowerPoint</Application>
  <PresentationFormat>On-screen Show (4:3)</PresentationFormat>
  <Paragraphs>15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Every Man In His Place</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Man In His Place</dc:title>
  <dc:creator>Heath</dc:creator>
  <cp:lastModifiedBy>Guest</cp:lastModifiedBy>
  <cp:revision>12</cp:revision>
  <dcterms:created xsi:type="dcterms:W3CDTF">2011-08-25T22:43:49Z</dcterms:created>
  <dcterms:modified xsi:type="dcterms:W3CDTF">2012-05-06T23:25:53Z</dcterms:modified>
</cp:coreProperties>
</file>