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71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A791-0DD6-4DAB-8BC2-F7836BFA068F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318-9780-4845-B1AC-26563584E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7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A791-0DD6-4DAB-8BC2-F7836BFA068F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318-9780-4845-B1AC-26563584E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3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A791-0DD6-4DAB-8BC2-F7836BFA068F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318-9780-4845-B1AC-26563584E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8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A791-0DD6-4DAB-8BC2-F7836BFA068F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318-9780-4845-B1AC-26563584E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3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A791-0DD6-4DAB-8BC2-F7836BFA068F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318-9780-4845-B1AC-26563584E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2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A791-0DD6-4DAB-8BC2-F7836BFA068F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318-9780-4845-B1AC-26563584E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8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A791-0DD6-4DAB-8BC2-F7836BFA068F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318-9780-4845-B1AC-26563584E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7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A791-0DD6-4DAB-8BC2-F7836BFA068F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318-9780-4845-B1AC-26563584E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5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A791-0DD6-4DAB-8BC2-F7836BFA068F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318-9780-4845-B1AC-26563584E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5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A791-0DD6-4DAB-8BC2-F7836BFA068F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318-9780-4845-B1AC-26563584E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1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A791-0DD6-4DAB-8BC2-F7836BFA068F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0318-9780-4845-B1AC-26563584E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5A791-0DD6-4DAB-8BC2-F7836BFA068F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0318-9780-4845-B1AC-26563584E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9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"/>
            <a:ext cx="867458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0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be in the kingdom of God?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 lvl="0"/>
            <a:r>
              <a:rPr lang="en-US" sz="3200" b="1" i="1" dirty="0"/>
              <a:t>a chosen generation</a:t>
            </a:r>
            <a:endParaRPr lang="en-US" sz="3200" b="1" dirty="0"/>
          </a:p>
          <a:p>
            <a:pPr lvl="0"/>
            <a:r>
              <a:rPr lang="en-US" sz="3200" b="1" i="1" dirty="0"/>
              <a:t>royal priesthood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lvl="0"/>
            <a:r>
              <a:rPr lang="en-US" sz="3200" b="1" i="1" dirty="0" smtClean="0"/>
              <a:t>holy nation</a:t>
            </a:r>
            <a:endParaRPr lang="en-US" sz="3200" b="1" dirty="0"/>
          </a:p>
          <a:p>
            <a:pPr lvl="0"/>
            <a:r>
              <a:rPr lang="en-US" sz="3200" b="1" i="1" dirty="0"/>
              <a:t>His own special </a:t>
            </a:r>
            <a:r>
              <a:rPr lang="en-US" sz="3200" b="1" i="1" dirty="0" smtClean="0"/>
              <a:t>people</a:t>
            </a:r>
            <a:endParaRPr lang="en-US" sz="3200" b="1" dirty="0"/>
          </a:p>
          <a:p>
            <a:pPr lvl="0"/>
            <a:r>
              <a:rPr lang="en-US" sz="3200" b="1" i="1" dirty="0"/>
              <a:t>have obtained mercy</a:t>
            </a:r>
            <a:r>
              <a:rPr lang="en-US" sz="3200" b="1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1 Peter 2:9-10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7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Redeemed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the Old testament - property, animals, and people could be redeemed by satisfying a price or meeting a ransom. </a:t>
            </a:r>
          </a:p>
          <a:p>
            <a:r>
              <a:rPr lang="en-US" b="1" dirty="0" smtClean="0"/>
              <a:t>In the New Testament - emphasis is upon man being freed from the bondage of sin through the payment of the blood of Christ.</a:t>
            </a:r>
          </a:p>
          <a:p>
            <a:r>
              <a:rPr lang="en-US" b="1" dirty="0" smtClean="0"/>
              <a:t>1 Peter 1:18-19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5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5410200"/>
            <a:ext cx="77724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0" y="1447800"/>
            <a:ext cx="4495800" cy="3505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Christ we have been…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Rescued</a:t>
            </a:r>
          </a:p>
          <a:p>
            <a:r>
              <a:rPr lang="en-US" sz="4000" b="1" dirty="0" smtClean="0"/>
              <a:t>Relocated</a:t>
            </a:r>
          </a:p>
          <a:p>
            <a:r>
              <a:rPr lang="en-US" sz="4000" b="1" dirty="0" smtClean="0"/>
              <a:t>Redeemed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04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Are you in Christ?</a:t>
            </a:r>
          </a:p>
          <a:p>
            <a:pPr marL="0" indent="0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“For as many of you as were baptized into Christ have put on Christ” (Gal. 3:27).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5638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Or are you still in darkness?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4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4953000" cy="3505199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Rescued</a:t>
            </a:r>
            <a:b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Relocated</a:t>
            </a:r>
            <a:b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Redeemed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429000"/>
            <a:ext cx="3962400" cy="17526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solidFill>
                  <a:srgbClr val="0070C0"/>
                </a:solidFill>
              </a:rPr>
              <a:t>Colossians 1:13-14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19600"/>
            <a:ext cx="9144000" cy="2438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13  He has delivered us from the power of darkness and conveyed us into the kingdom of the Son of His love, </a:t>
            </a:r>
          </a:p>
          <a:p>
            <a:pPr marL="0" indent="0">
              <a:buNone/>
            </a:pPr>
            <a:r>
              <a:rPr lang="en-US" b="1" dirty="0" smtClean="0"/>
              <a:t>14  in whom we have redemption through His blood, the forgiveness of sins. 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b="1" dirty="0" smtClean="0"/>
              <a:t>Colossians 1:13-14, NKJV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648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Rescued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“delivered” - RHOUMAI</a:t>
            </a:r>
            <a:endParaRPr lang="en-US" b="1" dirty="0"/>
          </a:p>
          <a:p>
            <a:pPr lvl="0"/>
            <a:r>
              <a:rPr lang="en-US" b="1" dirty="0"/>
              <a:t>“to rush or draw for oneself, i.e., to </a:t>
            </a:r>
            <a:r>
              <a:rPr lang="en-US" b="1" u="sng" dirty="0"/>
              <a:t>rescue</a:t>
            </a:r>
            <a:r>
              <a:rPr lang="en-US" b="1" dirty="0"/>
              <a:t>” (Strong’s)</a:t>
            </a:r>
          </a:p>
          <a:p>
            <a:pPr lvl="0"/>
            <a:r>
              <a:rPr lang="en-US" b="1" dirty="0"/>
              <a:t>“to draft to oneself, to </a:t>
            </a:r>
            <a:r>
              <a:rPr lang="en-US" b="1" u="sng" dirty="0"/>
              <a:t>rescue</a:t>
            </a:r>
            <a:r>
              <a:rPr lang="en-US" b="1" dirty="0"/>
              <a:t>, to deliver” (Thayer)</a:t>
            </a:r>
          </a:p>
          <a:p>
            <a:pPr lvl="0"/>
            <a:r>
              <a:rPr lang="en-US" b="1" dirty="0"/>
              <a:t>“to </a:t>
            </a:r>
            <a:r>
              <a:rPr lang="en-US" b="1" u="sng" dirty="0"/>
              <a:t>rescue</a:t>
            </a:r>
            <a:r>
              <a:rPr lang="en-US" b="1" dirty="0"/>
              <a:t> from, preserve from” (Vine)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551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“Rescued” from the “power” or “domain of darkness”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 spiritual force; the sphere in which Satan exerts his influence (Eph. 6:12)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 environment for a host of evil activities (Luke 22:53; Eph. 5:8-12; 1 Thess. 5:5-8)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 prison (Acts 26:18; Rom. 6:17-18)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Hell is “outer darkness” (Matt. 8:12)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Relocated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conveyed</a:t>
            </a:r>
            <a:r>
              <a:rPr lang="en-US" dirty="0"/>
              <a:t> (NKJV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translated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KJV)</a:t>
            </a:r>
          </a:p>
          <a:p>
            <a:r>
              <a:rPr lang="en-US" i="1" dirty="0" smtClean="0"/>
              <a:t>delivered</a:t>
            </a:r>
            <a:r>
              <a:rPr lang="en-US" dirty="0" smtClean="0"/>
              <a:t> </a:t>
            </a:r>
            <a:r>
              <a:rPr lang="en-US" dirty="0"/>
              <a:t>(NASV)</a:t>
            </a:r>
          </a:p>
          <a:p>
            <a:r>
              <a:rPr lang="en-US" i="1" dirty="0" smtClean="0"/>
              <a:t>brought into</a:t>
            </a:r>
            <a:r>
              <a:rPr lang="en-US" dirty="0" smtClean="0"/>
              <a:t> (NIV)</a:t>
            </a:r>
          </a:p>
          <a:p>
            <a:r>
              <a:rPr lang="en-US" i="1" dirty="0" smtClean="0"/>
              <a:t>transferred</a:t>
            </a:r>
            <a:r>
              <a:rPr lang="en-US" dirty="0" smtClean="0"/>
              <a:t> (ESV)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648200"/>
            <a:ext cx="2857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0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Relocated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METHISTEMI</a:t>
            </a:r>
            <a:endParaRPr lang="en-US" b="1" dirty="0"/>
          </a:p>
          <a:p>
            <a:pPr lvl="0"/>
            <a:r>
              <a:rPr lang="en-US" b="1" dirty="0"/>
              <a:t>“to transpose, transfer, remove from one place to another, change of situation or place” (Thayer)</a:t>
            </a:r>
          </a:p>
          <a:p>
            <a:pPr lvl="0"/>
            <a:r>
              <a:rPr lang="en-US" b="1" dirty="0"/>
              <a:t>“from </a:t>
            </a:r>
            <a:r>
              <a:rPr lang="en-US" b="1" i="1" dirty="0"/>
              <a:t>meta</a:t>
            </a:r>
            <a:r>
              <a:rPr lang="en-US" b="1" dirty="0"/>
              <a:t> ‘implying change,’ and </a:t>
            </a:r>
            <a:r>
              <a:rPr lang="en-US" b="1" i="1" dirty="0" err="1"/>
              <a:t>histemi</a:t>
            </a:r>
            <a:r>
              <a:rPr lang="en-US" b="1" dirty="0"/>
              <a:t> ‘to cause to stand’” (Vine</a:t>
            </a:r>
            <a:r>
              <a:rPr lang="en-US" b="1" dirty="0" smtClean="0"/>
              <a:t>)</a:t>
            </a:r>
          </a:p>
          <a:p>
            <a:pPr lvl="0"/>
            <a:r>
              <a:rPr lang="en-US" b="1" dirty="0" smtClean="0"/>
              <a:t>Was used to refer to the act of transplanting races from one country to another. </a:t>
            </a:r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502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2. Relocated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b="1" dirty="0" smtClean="0"/>
              <a:t>Light</a:t>
            </a:r>
          </a:p>
          <a:p>
            <a:pPr marL="0" indent="0" algn="r">
              <a:buNone/>
            </a:pPr>
            <a:r>
              <a:rPr lang="en-US" sz="3200" b="1" dirty="0" smtClean="0"/>
              <a:t>Kingdom of God</a:t>
            </a:r>
            <a:endParaRPr lang="en-US" sz="3200" b="1" dirty="0"/>
          </a:p>
        </p:txBody>
      </p:sp>
      <p:sp>
        <p:nvSpPr>
          <p:cNvPr id="7" name="Right Triangle 6"/>
          <p:cNvSpPr/>
          <p:nvPr/>
        </p:nvSpPr>
        <p:spPr>
          <a:xfrm>
            <a:off x="0" y="1524000"/>
            <a:ext cx="9144000" cy="5334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4999037"/>
            <a:ext cx="4038600" cy="124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Darkness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Power of Satan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2. Relocated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b="1" dirty="0" smtClean="0"/>
              <a:t>Light</a:t>
            </a:r>
          </a:p>
          <a:p>
            <a:pPr marL="0" indent="0" algn="r">
              <a:buNone/>
            </a:pPr>
            <a:r>
              <a:rPr lang="en-US" sz="3200" b="1" dirty="0" smtClean="0"/>
              <a:t>Kingdom of God</a:t>
            </a:r>
            <a:endParaRPr lang="en-US" sz="3200" b="1" dirty="0"/>
          </a:p>
        </p:txBody>
      </p:sp>
      <p:sp>
        <p:nvSpPr>
          <p:cNvPr id="7" name="Right Triangle 6"/>
          <p:cNvSpPr/>
          <p:nvPr/>
        </p:nvSpPr>
        <p:spPr>
          <a:xfrm>
            <a:off x="0" y="1524000"/>
            <a:ext cx="9144000" cy="5334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4999037"/>
            <a:ext cx="4038600" cy="124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Darkness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Power of Satan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0379750">
            <a:off x="2803088" y="2695654"/>
            <a:ext cx="2971800" cy="2819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379750">
            <a:off x="3107888" y="3634632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Acts 2:47</a:t>
            </a:r>
          </a:p>
          <a:p>
            <a:r>
              <a:rPr lang="en-US" sz="2800" b="1" dirty="0" smtClean="0"/>
              <a:t>Acts 26:18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19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399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Rescued Relocated and Redeemed</vt:lpstr>
      <vt:lpstr>PowerPoint Presentation</vt:lpstr>
      <vt:lpstr>1. Rescued</vt:lpstr>
      <vt:lpstr>“Rescued” from the “power” or “domain of darkness”</vt:lpstr>
      <vt:lpstr>2. Relocated</vt:lpstr>
      <vt:lpstr>2. Relocated</vt:lpstr>
      <vt:lpstr>2. Relocated</vt:lpstr>
      <vt:lpstr>2. Relocated</vt:lpstr>
      <vt:lpstr>Why be in the kingdom of God?</vt:lpstr>
      <vt:lpstr>3. Redeemed</vt:lpstr>
      <vt:lpstr>In Christ we have been…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Rescued, Relocated, and Redeemed</dc:title>
  <dc:creator>Heath</dc:creator>
  <cp:lastModifiedBy>Guest</cp:lastModifiedBy>
  <cp:revision>16</cp:revision>
  <dcterms:created xsi:type="dcterms:W3CDTF">2012-04-21T14:30:33Z</dcterms:created>
  <dcterms:modified xsi:type="dcterms:W3CDTF">2012-04-23T02:09:27Z</dcterms:modified>
</cp:coreProperties>
</file>