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  <p:sldId id="263" r:id="rId6"/>
    <p:sldId id="264" r:id="rId7"/>
    <p:sldId id="265" r:id="rId8"/>
    <p:sldId id="267" r:id="rId9"/>
    <p:sldId id="268" r:id="rId10"/>
    <p:sldId id="270" r:id="rId11"/>
    <p:sldId id="269" r:id="rId12"/>
    <p:sldId id="266" r:id="rId13"/>
    <p:sldId id="271" r:id="rId14"/>
    <p:sldId id="272" r:id="rId15"/>
    <p:sldId id="273" r:id="rId16"/>
    <p:sldId id="274" r:id="rId17"/>
    <p:sldId id="275" r:id="rId18"/>
    <p:sldId id="262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6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4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6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1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0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54DD-6DC6-49D0-88C6-9EA6AE04A574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FFB9-B7EB-4131-BFA5-809A6F054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9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bhstudio.eu/images/3d/normal/lighthouse_nigh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96" b="7810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030" y="228600"/>
            <a:ext cx="59431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Dangers Facing the Church Today</a:t>
            </a:r>
          </a:p>
        </p:txBody>
      </p:sp>
    </p:spTree>
    <p:extLst>
      <p:ext uri="{BB962C8B-B14F-4D97-AF65-F5344CB8AC3E}">
        <p14:creationId xmlns:p14="http://schemas.microsoft.com/office/powerpoint/2010/main" val="357367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11.  Let </a:t>
            </a:r>
            <a:r>
              <a:rPr lang="en-US" b="1" dirty="0"/>
              <a:t>a woman learn in silence with all </a:t>
            </a:r>
            <a:r>
              <a:rPr lang="en-US" b="1" u="sng" dirty="0">
                <a:solidFill>
                  <a:srgbClr val="FF0000"/>
                </a:solidFill>
              </a:rPr>
              <a:t>submission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12. And </a:t>
            </a:r>
            <a:r>
              <a:rPr lang="en-US" b="1" dirty="0"/>
              <a:t>I do not permit a woman to teach or to have authority over a man, but to be in silence.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Timothy 2:11-12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3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11.  Let </a:t>
            </a:r>
            <a:r>
              <a:rPr lang="en-US" b="1" dirty="0"/>
              <a:t>a woman learn in silence with all submission.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12. And </a:t>
            </a:r>
            <a:r>
              <a:rPr lang="en-US" b="1" dirty="0"/>
              <a:t>I do not permit a woman to teach or to have </a:t>
            </a:r>
            <a:r>
              <a:rPr lang="en-US" b="1" u="sng" dirty="0">
                <a:solidFill>
                  <a:srgbClr val="FF0000"/>
                </a:solidFill>
              </a:rPr>
              <a:t>authority</a:t>
            </a:r>
            <a:r>
              <a:rPr lang="en-US" b="1" dirty="0"/>
              <a:t> over a man, but to be in silence.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Timothy 2:11-12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3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Basis For These Restrictions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Not time and culture!</a:t>
            </a:r>
          </a:p>
          <a:p>
            <a:r>
              <a:rPr lang="en-US" b="1" dirty="0" smtClean="0"/>
              <a:t>The order of creation (v. 13)</a:t>
            </a:r>
          </a:p>
          <a:p>
            <a:r>
              <a:rPr lang="en-US" b="1" dirty="0" smtClean="0"/>
              <a:t>Consequences of woman’s involvement in the first sin (v. 14; Gen. 3:16)</a:t>
            </a:r>
          </a:p>
          <a:p>
            <a:r>
              <a:rPr lang="en-US" b="1" dirty="0" smtClean="0"/>
              <a:t>Women (and men) will find their salvation by abiding within the roles given to them by God (v. 15)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332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34  Let </a:t>
            </a:r>
            <a:r>
              <a:rPr lang="en-US" b="1" dirty="0"/>
              <a:t>your women keep silent in the churches, for they are not permitted to speak; but they are to be submissive, as the law also says.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35  </a:t>
            </a:r>
            <a:r>
              <a:rPr lang="en-US" b="1" dirty="0"/>
              <a:t>And if they want to learn something, let them ask their own husbands at home; for it is shameful for women to speak in </a:t>
            </a:r>
            <a:r>
              <a:rPr lang="en-US" b="1" dirty="0" smtClean="0"/>
              <a:t>church. </a:t>
            </a:r>
            <a:endParaRPr lang="en-US" b="1" dirty="0"/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Corinthians 14:34-35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16424"/>
            <a:ext cx="2438400" cy="156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86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34  Let </a:t>
            </a:r>
            <a:r>
              <a:rPr lang="en-US" b="1" dirty="0"/>
              <a:t>your women </a:t>
            </a:r>
            <a:r>
              <a:rPr lang="en-US" b="1" u="sng" dirty="0">
                <a:solidFill>
                  <a:srgbClr val="FF0000"/>
                </a:solidFill>
              </a:rPr>
              <a:t>keep silent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in the churches, for they are </a:t>
            </a:r>
            <a:r>
              <a:rPr lang="en-US" b="1" u="sng" dirty="0">
                <a:solidFill>
                  <a:srgbClr val="FF0000"/>
                </a:solidFill>
              </a:rPr>
              <a:t>not permitted to speak</a:t>
            </a:r>
            <a:r>
              <a:rPr lang="en-US" b="1" dirty="0"/>
              <a:t>; but they are to be submissive, as the law also says.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35  </a:t>
            </a:r>
            <a:r>
              <a:rPr lang="en-US" b="1" dirty="0"/>
              <a:t>And if they want to learn something, let them ask their own husbands at home; for it is shameful for women to speak in </a:t>
            </a:r>
            <a:r>
              <a:rPr lang="en-US" b="1" dirty="0" smtClean="0"/>
              <a:t>church. </a:t>
            </a:r>
            <a:endParaRPr lang="en-US" b="1" dirty="0"/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Corinthians 14:34-35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16424"/>
            <a:ext cx="2438400" cy="156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4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34  Let </a:t>
            </a:r>
            <a:r>
              <a:rPr lang="en-US" b="1" dirty="0"/>
              <a:t>your women keep silent in the churches, for they are not permitted to speak; but they are to be </a:t>
            </a:r>
            <a:r>
              <a:rPr lang="en-US" b="1" u="sng" dirty="0">
                <a:solidFill>
                  <a:srgbClr val="FF0000"/>
                </a:solidFill>
              </a:rPr>
              <a:t>submissive</a:t>
            </a:r>
            <a:r>
              <a:rPr lang="en-US" b="1" dirty="0"/>
              <a:t>, as the law also says.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35  </a:t>
            </a:r>
            <a:r>
              <a:rPr lang="en-US" b="1" dirty="0"/>
              <a:t>And if they want to learn something, let them ask their own husbands at home; for it is shameful for women to speak in </a:t>
            </a:r>
            <a:r>
              <a:rPr lang="en-US" b="1" dirty="0" smtClean="0"/>
              <a:t>church. </a:t>
            </a:r>
            <a:endParaRPr lang="en-US" b="1" dirty="0"/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Corinthians 14:34-35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16424"/>
            <a:ext cx="2438400" cy="156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4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34  Let </a:t>
            </a:r>
            <a:r>
              <a:rPr lang="en-US" b="1" dirty="0"/>
              <a:t>your women keep silent in the churches, for they are not permitted to speak; but they are to be submissive, </a:t>
            </a:r>
            <a:r>
              <a:rPr lang="en-US" b="1" u="sng" dirty="0">
                <a:solidFill>
                  <a:srgbClr val="FF0000"/>
                </a:solidFill>
              </a:rPr>
              <a:t>as the law also says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35  </a:t>
            </a:r>
            <a:r>
              <a:rPr lang="en-US" b="1" dirty="0"/>
              <a:t>And if they want to learn something, let them ask their own husbands at home; for it is shameful for women to speak in </a:t>
            </a:r>
            <a:r>
              <a:rPr lang="en-US" b="1" dirty="0" smtClean="0"/>
              <a:t>church. </a:t>
            </a:r>
            <a:endParaRPr lang="en-US" b="1" dirty="0"/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Corinthians 14:34-35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16424"/>
            <a:ext cx="2438400" cy="156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4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34  Let </a:t>
            </a:r>
            <a:r>
              <a:rPr lang="en-US" b="1" dirty="0"/>
              <a:t>your women keep silent in the churches, for they are not permitted to speak; but they are to be submissive, as the law also says.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35  </a:t>
            </a:r>
            <a:r>
              <a:rPr lang="en-US" b="1" dirty="0"/>
              <a:t>And if they want to learn something, let them ask their own husbands at home; for it is </a:t>
            </a:r>
            <a:r>
              <a:rPr lang="en-US" b="1" u="sng" dirty="0">
                <a:solidFill>
                  <a:srgbClr val="FF0000"/>
                </a:solidFill>
              </a:rPr>
              <a:t>shameful for women to speak in </a:t>
            </a:r>
            <a:r>
              <a:rPr lang="en-US" b="1" u="sng" dirty="0" smtClean="0">
                <a:solidFill>
                  <a:srgbClr val="FF0000"/>
                </a:solidFill>
              </a:rPr>
              <a:t>church</a:t>
            </a:r>
            <a:r>
              <a:rPr lang="en-US" b="1" dirty="0" smtClean="0"/>
              <a:t>. </a:t>
            </a:r>
            <a:endParaRPr lang="en-US" b="1" dirty="0"/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Corinthians 14:34-35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16424"/>
            <a:ext cx="2438400" cy="156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4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Argument Against Distinctions    Based On Gender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“There </a:t>
            </a:r>
            <a:r>
              <a:rPr lang="en-US" b="1" dirty="0"/>
              <a:t>is neither Jew nor Greek, there is neither slave nor free, there is neither male </a:t>
            </a:r>
            <a:r>
              <a:rPr lang="en-US" b="1" dirty="0" smtClean="0"/>
              <a:t> nor </a:t>
            </a:r>
            <a:r>
              <a:rPr lang="en-US" b="1" dirty="0"/>
              <a:t>female; for you are all one in Christ </a:t>
            </a:r>
            <a:r>
              <a:rPr lang="en-US" b="1" dirty="0" smtClean="0"/>
              <a:t>Jesus.”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Galatians 3:28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72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47875"/>
            <a:ext cx="38100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91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074" y="1905000"/>
            <a:ext cx="5541051" cy="3676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3886200" cy="2667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The Role of Women in the Church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500442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Serve the Church</a:t>
            </a:r>
          </a:p>
          <a:p>
            <a:r>
              <a:rPr lang="en-US" dirty="0" smtClean="0"/>
              <a:t>Prepare communion</a:t>
            </a:r>
          </a:p>
          <a:p>
            <a:r>
              <a:rPr lang="en-US" dirty="0" smtClean="0"/>
              <a:t>Clean building</a:t>
            </a:r>
          </a:p>
          <a:p>
            <a:r>
              <a:rPr lang="en-US" dirty="0" smtClean="0"/>
              <a:t>Suggest or make improvements to the appearance of the building</a:t>
            </a:r>
          </a:p>
          <a:p>
            <a:r>
              <a:rPr lang="en-US" dirty="0" smtClean="0"/>
              <a:t>Fold bulletins, mail fliers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1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Serve the Church</a:t>
            </a:r>
          </a:p>
          <a:p>
            <a:r>
              <a:rPr lang="en-US" dirty="0" smtClean="0"/>
              <a:t>Faithful attendance</a:t>
            </a:r>
          </a:p>
          <a:p>
            <a:r>
              <a:rPr lang="en-US" dirty="0" smtClean="0"/>
              <a:t>Engage heartily in worship</a:t>
            </a:r>
          </a:p>
          <a:p>
            <a:r>
              <a:rPr lang="en-US" dirty="0" smtClean="0"/>
              <a:t>Greet visitors, get to know others</a:t>
            </a:r>
          </a:p>
          <a:p>
            <a:r>
              <a:rPr lang="en-US" dirty="0" smtClean="0"/>
              <a:t>Encourage others</a:t>
            </a:r>
          </a:p>
          <a:p>
            <a:r>
              <a:rPr lang="en-US" dirty="0" smtClean="0"/>
              <a:t>Pray for the brethren</a:t>
            </a:r>
          </a:p>
          <a:p>
            <a:r>
              <a:rPr lang="en-US" dirty="0" smtClean="0"/>
              <a:t>Love all the brethren in deed and in truth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8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Serve Individuals</a:t>
            </a:r>
          </a:p>
          <a:p>
            <a:r>
              <a:rPr lang="en-US" dirty="0" smtClean="0"/>
              <a:t>Visit sick and shut-ins</a:t>
            </a:r>
          </a:p>
          <a:p>
            <a:r>
              <a:rPr lang="en-US" dirty="0" smtClean="0"/>
              <a:t>Prepare food for others</a:t>
            </a:r>
          </a:p>
          <a:p>
            <a:r>
              <a:rPr lang="en-US" dirty="0" smtClean="0"/>
              <a:t>Have members in home</a:t>
            </a:r>
          </a:p>
          <a:p>
            <a:r>
              <a:rPr lang="en-US" dirty="0" smtClean="0"/>
              <a:t>Send cards/make calls to encourage</a:t>
            </a:r>
          </a:p>
          <a:p>
            <a:r>
              <a:rPr lang="en-US" dirty="0" smtClean="0"/>
              <a:t>Make things for others (</a:t>
            </a:r>
            <a:r>
              <a:rPr lang="en-US" dirty="0" err="1" smtClean="0"/>
              <a:t>Dorcas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Give people rides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8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Role as a Teacher</a:t>
            </a:r>
          </a:p>
          <a:p>
            <a:r>
              <a:rPr lang="en-US" dirty="0" smtClean="0"/>
              <a:t>Set good example for others</a:t>
            </a:r>
          </a:p>
          <a:p>
            <a:r>
              <a:rPr lang="en-US" dirty="0" smtClean="0"/>
              <a:t>Mentor younger women (Titus 2:3-5)</a:t>
            </a:r>
          </a:p>
          <a:p>
            <a:r>
              <a:rPr lang="en-US" dirty="0" smtClean="0"/>
              <a:t>Teach children’s or women’s classes, help a teacher, prepare Bible class material</a:t>
            </a:r>
          </a:p>
          <a:p>
            <a:r>
              <a:rPr lang="en-US" dirty="0" smtClean="0"/>
              <a:t>Invite people to services</a:t>
            </a:r>
          </a:p>
          <a:p>
            <a:r>
              <a:rPr lang="en-US" dirty="0" smtClean="0"/>
              <a:t>Teach others the gospel</a:t>
            </a:r>
          </a:p>
          <a:p>
            <a:r>
              <a:rPr lang="en-US" dirty="0" smtClean="0"/>
              <a:t>Host a Bible study in your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8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Women Can Do in the Local Church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Role as a Wife and Mother</a:t>
            </a:r>
          </a:p>
          <a:p>
            <a:r>
              <a:rPr lang="en-US" dirty="0" smtClean="0"/>
              <a:t>Help husband qualify to serve as an elder or deacon (1 Tim. 3:11)</a:t>
            </a:r>
          </a:p>
          <a:p>
            <a:r>
              <a:rPr lang="en-US" dirty="0" smtClean="0"/>
              <a:t>Encourage husband or sons who are leading in the worship to do their best</a:t>
            </a:r>
          </a:p>
          <a:p>
            <a:r>
              <a:rPr lang="en-US" dirty="0" smtClean="0"/>
              <a:t>Raise godly children (2 Tim. 1:5)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9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Universal Roles of                           Headship and Submission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94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Universal Roles of                           Headship and Submission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98637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“But </a:t>
            </a:r>
            <a:r>
              <a:rPr lang="en-US" sz="3200" dirty="0"/>
              <a:t>I want you to know that the head of every man is Christ, the head of woman is man, and the head of Christ is God</a:t>
            </a:r>
            <a:r>
              <a:rPr lang="en-US" sz="3200" dirty="0" smtClean="0"/>
              <a:t>.”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3200" dirty="0" smtClean="0"/>
              <a:t>1 Corinthians 11:3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638800" y="1752600"/>
            <a:ext cx="2286000" cy="47244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God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  <a:sym typeface="Wingdings"/>
              </a:rPr>
              <a:t>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Christ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  <a:sym typeface="Wingdings"/>
              </a:rPr>
              <a:t>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Man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  <a:sym typeface="Wingdings"/>
              </a:rPr>
              <a:t>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Woman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2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Submit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“To </a:t>
            </a:r>
            <a:r>
              <a:rPr lang="en-US" dirty="0"/>
              <a:t>yield to the action, power or control of another or others, to defer to another’s judgment or decision. </a:t>
            </a:r>
            <a:r>
              <a:rPr lang="en-US" dirty="0" smtClean="0"/>
              <a:t>                                      Voluntarily </a:t>
            </a:r>
            <a:r>
              <a:rPr lang="en-US" dirty="0"/>
              <a:t>subjecting </a:t>
            </a:r>
            <a:r>
              <a:rPr lang="en-US" dirty="0" smtClean="0"/>
              <a:t>                                                oneself </a:t>
            </a:r>
            <a:r>
              <a:rPr lang="en-US" dirty="0"/>
              <a:t>to the will of </a:t>
            </a:r>
            <a:r>
              <a:rPr lang="en-US" dirty="0" smtClean="0"/>
              <a:t>                                                 another</a:t>
            </a:r>
            <a:r>
              <a:rPr lang="en-US" dirty="0"/>
              <a:t>, the </a:t>
            </a:r>
            <a:r>
              <a:rPr lang="en-US" dirty="0" smtClean="0"/>
              <a:t>willingness                                                                     </a:t>
            </a:r>
            <a:r>
              <a:rPr lang="en-US" dirty="0"/>
              <a:t>to affirm the leadership </a:t>
            </a:r>
            <a:r>
              <a:rPr lang="en-US" dirty="0" smtClean="0"/>
              <a:t>                                            of </a:t>
            </a:r>
            <a:r>
              <a:rPr lang="en-US" dirty="0"/>
              <a:t>another.”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80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 of Local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Elders and Deacons </a:t>
            </a:r>
            <a:r>
              <a:rPr lang="en-US" dirty="0" smtClean="0"/>
              <a:t>- Philippians 1:1</a:t>
            </a:r>
          </a:p>
          <a:p>
            <a:r>
              <a:rPr lang="en-US" b="1" dirty="0" smtClean="0"/>
              <a:t>Qualifications</a:t>
            </a:r>
            <a:r>
              <a:rPr lang="en-US" dirty="0" smtClean="0"/>
              <a:t>: 1 Timothy 3:1-13, Titus 1:5-9</a:t>
            </a:r>
          </a:p>
          <a:p>
            <a:pPr lvl="1"/>
            <a:r>
              <a:rPr lang="en-US" sz="3200" b="1" dirty="0" smtClean="0"/>
              <a:t>Elder</a:t>
            </a:r>
            <a:r>
              <a:rPr lang="en-US" sz="3200" dirty="0" smtClean="0"/>
              <a:t>: man, husband, father</a:t>
            </a:r>
          </a:p>
          <a:p>
            <a:pPr lvl="1"/>
            <a:r>
              <a:rPr lang="en-US" sz="3200" b="1" dirty="0" smtClean="0"/>
              <a:t>Deacon</a:t>
            </a:r>
            <a:r>
              <a:rPr lang="en-US" sz="3200" dirty="0" smtClean="0"/>
              <a:t>: husband</a:t>
            </a:r>
            <a:r>
              <a:rPr lang="en-US" sz="3200" smtClean="0"/>
              <a:t>, father</a:t>
            </a:r>
            <a:endParaRPr lang="en-US" sz="3200" dirty="0" smtClean="0"/>
          </a:p>
          <a:p>
            <a:endParaRPr lang="en-US" sz="2000" dirty="0"/>
          </a:p>
          <a:p>
            <a:r>
              <a:rPr lang="en-US" dirty="0" smtClean="0"/>
              <a:t>It is impossible for a woman to qualify to serve as an elder or a deacon.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711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11.  Let </a:t>
            </a:r>
            <a:r>
              <a:rPr lang="en-US" b="1" dirty="0"/>
              <a:t>a woman learn in silence with all submission.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12. And </a:t>
            </a:r>
            <a:r>
              <a:rPr lang="en-US" b="1" dirty="0"/>
              <a:t>I do not permit a woman to teach or to have authority over a man, but to be in silence.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Timothy 2:11-12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3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in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11.  Let </a:t>
            </a:r>
            <a:r>
              <a:rPr lang="en-US" b="1" dirty="0"/>
              <a:t>a woman learn in </a:t>
            </a:r>
            <a:r>
              <a:rPr lang="en-US" b="1" u="sng" dirty="0">
                <a:solidFill>
                  <a:srgbClr val="FF0000"/>
                </a:solidFill>
              </a:rPr>
              <a:t>silence</a:t>
            </a:r>
            <a:r>
              <a:rPr lang="en-US" b="1" dirty="0"/>
              <a:t> with all submission.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12. And </a:t>
            </a:r>
            <a:r>
              <a:rPr lang="en-US" b="1" dirty="0"/>
              <a:t>I do not permit a woman to teach or to have authority over a man, but to be in silence.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Timothy 2:11-12</a:t>
            </a:r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3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987</Words>
  <Application>Microsoft Office PowerPoint</Application>
  <PresentationFormat>On-screen Show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The Role of Women in the Church</vt:lpstr>
      <vt:lpstr>Universal Roles of                           Headship and Submission</vt:lpstr>
      <vt:lpstr>Universal Roles of                           Headship and Submission</vt:lpstr>
      <vt:lpstr>Submit</vt:lpstr>
      <vt:lpstr>Organization of Local Church</vt:lpstr>
      <vt:lpstr>Worship in the Church</vt:lpstr>
      <vt:lpstr>Worship in the Church</vt:lpstr>
      <vt:lpstr>Worship in the Church</vt:lpstr>
      <vt:lpstr>Worship in the Church</vt:lpstr>
      <vt:lpstr>Worship in the Church</vt:lpstr>
      <vt:lpstr>Basis For These Restrictions</vt:lpstr>
      <vt:lpstr>Worship in the Church</vt:lpstr>
      <vt:lpstr>Worship in the Church</vt:lpstr>
      <vt:lpstr>Worship in the Church</vt:lpstr>
      <vt:lpstr>Worship in the Church</vt:lpstr>
      <vt:lpstr>Worship in the Church</vt:lpstr>
      <vt:lpstr>Argument Against Distinctions    Based On Gender</vt:lpstr>
      <vt:lpstr>What Women Can Do in the Local Church</vt:lpstr>
      <vt:lpstr>What Women Can Do in the Local Church</vt:lpstr>
      <vt:lpstr>What Women Can Do in the Local Church</vt:lpstr>
      <vt:lpstr>What Women Can Do in the Local Church</vt:lpstr>
      <vt:lpstr>What Women Can Do in the Local Church</vt:lpstr>
      <vt:lpstr>What Women Can Do in the Local Church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Women in the Church</dc:title>
  <dc:creator>Heath</dc:creator>
  <cp:lastModifiedBy>Guest</cp:lastModifiedBy>
  <cp:revision>12</cp:revision>
  <dcterms:created xsi:type="dcterms:W3CDTF">2012-04-14T15:30:35Z</dcterms:created>
  <dcterms:modified xsi:type="dcterms:W3CDTF">2012-04-18T20:33:08Z</dcterms:modified>
</cp:coreProperties>
</file>