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72" r:id="rId4"/>
    <p:sldId id="273" r:id="rId5"/>
    <p:sldId id="275" r:id="rId6"/>
    <p:sldId id="274" r:id="rId7"/>
    <p:sldId id="271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3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4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3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1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0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4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A48C8-F54D-4D65-A476-07A76E39287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07305-CC4D-4549-9ABF-A68B0662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4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745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6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Paul’s Prayer For the Colossians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0400" y="1447800"/>
            <a:ext cx="35306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Colossians 1:9-14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2485849"/>
            <a:ext cx="5555671" cy="36863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0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Paul Prayed for Churches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He had a </a:t>
            </a:r>
            <a:r>
              <a:rPr lang="en-US" i="1" dirty="0"/>
              <a:t>deep concern for all the churches</a:t>
            </a:r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dirty="0"/>
              <a:t>2 Cor. 11:28</a:t>
            </a:r>
            <a:r>
              <a:rPr lang="en-US" dirty="0" smtClean="0"/>
              <a:t>)</a:t>
            </a:r>
          </a:p>
          <a:p>
            <a:r>
              <a:rPr lang="en-US" dirty="0" smtClean="0"/>
              <a:t>Ephesians </a:t>
            </a:r>
            <a:r>
              <a:rPr lang="en-US" dirty="0"/>
              <a:t>1:16, </a:t>
            </a:r>
            <a:r>
              <a:rPr lang="en-US" dirty="0" smtClean="0"/>
              <a:t>3:14-21 </a:t>
            </a:r>
          </a:p>
          <a:p>
            <a:r>
              <a:rPr lang="en-US" dirty="0" smtClean="0"/>
              <a:t>Philippians 1:4</a:t>
            </a:r>
          </a:p>
          <a:p>
            <a:r>
              <a:rPr lang="en-US" dirty="0" smtClean="0"/>
              <a:t>Colossians </a:t>
            </a:r>
            <a:r>
              <a:rPr lang="en-US" dirty="0"/>
              <a:t>1:3, </a:t>
            </a:r>
            <a:r>
              <a:rPr lang="en-US" dirty="0" smtClean="0"/>
              <a:t>9 </a:t>
            </a:r>
          </a:p>
          <a:p>
            <a:r>
              <a:rPr lang="en-US" dirty="0" smtClean="0"/>
              <a:t>1 Thessalonians 1:2 </a:t>
            </a:r>
          </a:p>
          <a:p>
            <a:r>
              <a:rPr lang="en-US" dirty="0" smtClean="0"/>
              <a:t>2 Thessalonians </a:t>
            </a:r>
            <a:r>
              <a:rPr lang="en-US" dirty="0"/>
              <a:t>1:11</a:t>
            </a:r>
          </a:p>
          <a:p>
            <a:r>
              <a:rPr lang="en-US" dirty="0" smtClean="0"/>
              <a:t>2 Timothy </a:t>
            </a:r>
            <a:r>
              <a:rPr lang="en-US" dirty="0"/>
              <a:t>1:3; </a:t>
            </a:r>
            <a:r>
              <a:rPr lang="en-US" dirty="0" smtClean="0"/>
              <a:t>Philemon </a:t>
            </a:r>
            <a:r>
              <a:rPr lang="en-US" dirty="0"/>
              <a:t>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1. Filled With Knowledge of God’s Will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i="1" dirty="0" smtClean="0"/>
              <a:t>“</a:t>
            </a:r>
            <a:r>
              <a:rPr lang="en-US" i="1" dirty="0"/>
              <a:t>to ask that you may be </a:t>
            </a:r>
            <a:r>
              <a:rPr lang="en-US" i="1" u="sng" dirty="0"/>
              <a:t>filled</a:t>
            </a:r>
            <a:r>
              <a:rPr lang="en-US" i="1" dirty="0"/>
              <a:t> with the knowledge of His will…” </a:t>
            </a:r>
            <a:r>
              <a:rPr lang="en-US" dirty="0"/>
              <a:t>(v. 9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i="1" dirty="0" smtClean="0"/>
              <a:t>“stand </a:t>
            </a:r>
            <a:r>
              <a:rPr lang="en-US" i="1" dirty="0"/>
              <a:t>perfect and complete in </a:t>
            </a:r>
            <a:r>
              <a:rPr lang="en-US" i="1" u="sng" dirty="0"/>
              <a:t>all</a:t>
            </a:r>
            <a:r>
              <a:rPr lang="en-US" i="1" dirty="0"/>
              <a:t> the will of </a:t>
            </a:r>
            <a:r>
              <a:rPr lang="en-US" i="1" dirty="0" smtClean="0"/>
              <a:t>God”</a:t>
            </a:r>
            <a:r>
              <a:rPr lang="en-US" dirty="0" smtClean="0"/>
              <a:t> </a:t>
            </a:r>
            <a:r>
              <a:rPr lang="en-US" dirty="0"/>
              <a:t>(Col. 4:12</a:t>
            </a:r>
            <a:r>
              <a:rPr lang="en-US" dirty="0" smtClean="0"/>
              <a:t>) </a:t>
            </a:r>
            <a:endParaRPr lang="en-US" dirty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7" b="32330"/>
          <a:stretch/>
        </p:blipFill>
        <p:spPr bwMode="auto">
          <a:xfrm>
            <a:off x="0" y="4003964"/>
            <a:ext cx="9144000" cy="285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1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1. Filled With Knowledge of God’s Will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Wisdom</a:t>
            </a:r>
            <a:r>
              <a:rPr lang="en-US" dirty="0" smtClean="0"/>
              <a:t> - James 1:5</a:t>
            </a:r>
          </a:p>
          <a:p>
            <a:r>
              <a:rPr lang="en-US" b="1" dirty="0" smtClean="0"/>
              <a:t>Spiritual</a:t>
            </a:r>
            <a:r>
              <a:rPr lang="en-US" dirty="0" smtClean="0"/>
              <a:t> </a:t>
            </a:r>
            <a:r>
              <a:rPr lang="en-US" b="1" dirty="0" smtClean="0"/>
              <a:t>Understanding</a:t>
            </a:r>
            <a:r>
              <a:rPr lang="en-US" dirty="0" smtClean="0"/>
              <a:t> - Heb. 5:12-14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7" b="32330"/>
          <a:stretch/>
        </p:blipFill>
        <p:spPr bwMode="auto">
          <a:xfrm>
            <a:off x="0" y="4003964"/>
            <a:ext cx="9144000" cy="285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Walk Worthy of the Lord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i="1" dirty="0"/>
              <a:t>“beseech you to walk worthy of the calling with which you were called”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Eph. 4:1). </a:t>
            </a:r>
          </a:p>
          <a:p>
            <a:pPr lvl="0"/>
            <a:r>
              <a:rPr lang="en-US" i="1" dirty="0"/>
              <a:t>“Only let your conduct be worthy of the gospel of Christ…”</a:t>
            </a:r>
            <a:r>
              <a:rPr lang="en-US" dirty="0"/>
              <a:t> (Phil. 1:27). </a:t>
            </a:r>
          </a:p>
          <a:p>
            <a:pPr lvl="0"/>
            <a:r>
              <a:rPr lang="en-US" dirty="0"/>
              <a:t>We </a:t>
            </a:r>
            <a:r>
              <a:rPr lang="en-US" dirty="0" smtClean="0"/>
              <a:t>have been bought at a price (</a:t>
            </a:r>
            <a:r>
              <a:rPr lang="en-US" dirty="0"/>
              <a:t>1 Cor. 6:20).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5" b="11622"/>
          <a:stretch/>
        </p:blipFill>
        <p:spPr bwMode="auto">
          <a:xfrm>
            <a:off x="0" y="4530437"/>
            <a:ext cx="9144000" cy="23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4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does the “worthy </a:t>
            </a:r>
            <a:r>
              <a:rPr lang="en-US" sz="3600" b="1" dirty="0" smtClean="0"/>
              <a:t>walk” </a:t>
            </a:r>
            <a:r>
              <a:rPr lang="en-US" sz="3600" b="1" dirty="0"/>
              <a:t>consist of?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525780" indent="-457200">
              <a:buSzPct val="95000"/>
              <a:buFont typeface="+mj-lt"/>
              <a:buAutoNum type="arabicPeriod"/>
            </a:pPr>
            <a:r>
              <a:rPr lang="en-US" sz="3600" b="1" dirty="0"/>
              <a:t>Being Fruitful in Every Good Work</a:t>
            </a:r>
          </a:p>
          <a:p>
            <a:pPr marL="525780" indent="-457200">
              <a:buSzPct val="95000"/>
              <a:buFont typeface="+mj-lt"/>
              <a:buAutoNum type="arabicPeriod"/>
            </a:pPr>
            <a:r>
              <a:rPr lang="en-US" sz="3600" b="1" dirty="0"/>
              <a:t>Increasing in the Knowledge of God</a:t>
            </a:r>
          </a:p>
          <a:p>
            <a:pPr marL="525780" indent="-457200">
              <a:buSzPct val="95000"/>
              <a:buFont typeface="+mj-lt"/>
              <a:buAutoNum type="arabicPeriod"/>
            </a:pPr>
            <a:r>
              <a:rPr lang="en-US" sz="3600" b="1" dirty="0"/>
              <a:t>Being Strengthened With All Might</a:t>
            </a:r>
          </a:p>
          <a:p>
            <a:pPr marL="525780" indent="-457200">
              <a:buSzPct val="95000"/>
              <a:buFont typeface="+mj-lt"/>
              <a:buAutoNum type="arabicPeriod"/>
            </a:pPr>
            <a:r>
              <a:rPr lang="en-US" sz="3600" b="1" dirty="0"/>
              <a:t>Giving Thanks to the </a:t>
            </a:r>
            <a:r>
              <a:rPr lang="en-US" sz="3600" b="1" dirty="0" smtClean="0"/>
              <a:t>Father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5" b="11622"/>
          <a:stretch/>
        </p:blipFill>
        <p:spPr bwMode="auto">
          <a:xfrm>
            <a:off x="0" y="4530437"/>
            <a:ext cx="9144000" cy="23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6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Paul’s Prayer for the Colossians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Be filled with the knowledge of God’s will.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Walk worthy of the Lord.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925830" lvl="1" indent="-457200">
              <a:buSzPct val="80000"/>
              <a:buFont typeface="Wingdings" pitchFamily="2" charset="2"/>
              <a:buChar char="è"/>
            </a:pPr>
            <a:r>
              <a:rPr lang="en-US" sz="3200" b="1" dirty="0"/>
              <a:t>Being Fruitful in Every Good Work</a:t>
            </a:r>
          </a:p>
          <a:p>
            <a:pPr marL="925830" lvl="1" indent="-457200">
              <a:buSzPct val="80000"/>
              <a:buFont typeface="Wingdings" pitchFamily="2" charset="2"/>
              <a:buChar char="è"/>
            </a:pPr>
            <a:r>
              <a:rPr lang="en-US" sz="3200" b="1" dirty="0"/>
              <a:t>Increasing in the Knowledge of God</a:t>
            </a:r>
          </a:p>
          <a:p>
            <a:pPr marL="925830" lvl="1" indent="-457200">
              <a:buSzPct val="80000"/>
              <a:buFont typeface="Wingdings" pitchFamily="2" charset="2"/>
              <a:buChar char="è"/>
            </a:pPr>
            <a:r>
              <a:rPr lang="en-US" sz="3200" b="1" dirty="0"/>
              <a:t>Being Strengthened With All Might</a:t>
            </a:r>
          </a:p>
          <a:p>
            <a:pPr marL="925830" lvl="1" indent="-457200">
              <a:buSzPct val="80000"/>
              <a:buFont typeface="Wingdings" pitchFamily="2" charset="2"/>
              <a:buChar char="è"/>
            </a:pPr>
            <a:r>
              <a:rPr lang="en-US" sz="3200" b="1" dirty="0"/>
              <a:t>Giving Thanks to the Father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61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God’s Will For 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Be filled with the knowledge of God’s will.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Walk worthy of the Lord.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925830" lvl="1" indent="-457200">
              <a:buSzPct val="80000"/>
              <a:buFont typeface="Wingdings" pitchFamily="2" charset="2"/>
              <a:buChar char="è"/>
            </a:pPr>
            <a:r>
              <a:rPr lang="en-US" sz="3200" b="1" dirty="0"/>
              <a:t>Being Fruitful in Every Good Work</a:t>
            </a:r>
          </a:p>
          <a:p>
            <a:pPr marL="925830" lvl="1" indent="-457200">
              <a:buSzPct val="80000"/>
              <a:buFont typeface="Wingdings" pitchFamily="2" charset="2"/>
              <a:buChar char="è"/>
            </a:pPr>
            <a:r>
              <a:rPr lang="en-US" sz="3200" b="1" dirty="0"/>
              <a:t>Increasing in the Knowledge of God</a:t>
            </a:r>
          </a:p>
          <a:p>
            <a:pPr marL="925830" lvl="1" indent="-457200">
              <a:buSzPct val="80000"/>
              <a:buFont typeface="Wingdings" pitchFamily="2" charset="2"/>
              <a:buChar char="è"/>
            </a:pPr>
            <a:r>
              <a:rPr lang="en-US" sz="3200" b="1" dirty="0"/>
              <a:t>Being Strengthened With All Might</a:t>
            </a:r>
          </a:p>
          <a:p>
            <a:pPr marL="925830" lvl="1" indent="-457200">
              <a:buSzPct val="80000"/>
              <a:buFont typeface="Wingdings" pitchFamily="2" charset="2"/>
              <a:buChar char="è"/>
            </a:pPr>
            <a:r>
              <a:rPr lang="en-US" sz="3200" b="1" dirty="0"/>
              <a:t>Giving Thanks to the Father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58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284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Paul’s Prayer For the Colossians</vt:lpstr>
      <vt:lpstr>Paul Prayed for Churches</vt:lpstr>
      <vt:lpstr>1. Filled With Knowledge of God’s Will</vt:lpstr>
      <vt:lpstr>1. Filled With Knowledge of God’s Will</vt:lpstr>
      <vt:lpstr>2. Walk Worthy of the Lord</vt:lpstr>
      <vt:lpstr>What does the “worthy walk” consist of?</vt:lpstr>
      <vt:lpstr>Paul’s Prayer for the Colossians</vt:lpstr>
      <vt:lpstr>God’s Will For Us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Paul’s Praise for the Colossians</dc:title>
  <dc:creator>Heath</dc:creator>
  <cp:lastModifiedBy>Guest</cp:lastModifiedBy>
  <cp:revision>22</cp:revision>
  <dcterms:created xsi:type="dcterms:W3CDTF">2012-03-30T22:07:55Z</dcterms:created>
  <dcterms:modified xsi:type="dcterms:W3CDTF">2012-04-18T20:33:57Z</dcterms:modified>
</cp:coreProperties>
</file>