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0" r:id="rId5"/>
    <p:sldId id="260"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1772E5-7D7B-4ACD-BCFF-B5EF953DC0B7}"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171514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772E5-7D7B-4ACD-BCFF-B5EF953DC0B7}"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3086886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772E5-7D7B-4ACD-BCFF-B5EF953DC0B7}"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272802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1772E5-7D7B-4ACD-BCFF-B5EF953DC0B7}"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3565815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1772E5-7D7B-4ACD-BCFF-B5EF953DC0B7}"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525886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1772E5-7D7B-4ACD-BCFF-B5EF953DC0B7}"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315983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1772E5-7D7B-4ACD-BCFF-B5EF953DC0B7}" type="datetimeFigureOut">
              <a:rPr lang="en-US" smtClean="0"/>
              <a:t>4/18/2012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294703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1772E5-7D7B-4ACD-BCFF-B5EF953DC0B7}" type="datetimeFigureOut">
              <a:rPr lang="en-US" smtClean="0"/>
              <a:t>4/18/2012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292623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772E5-7D7B-4ACD-BCFF-B5EF953DC0B7}" type="datetimeFigureOut">
              <a:rPr lang="en-US" smtClean="0"/>
              <a:t>4/18/2012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236491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772E5-7D7B-4ACD-BCFF-B5EF953DC0B7}"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3288656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1772E5-7D7B-4ACD-BCFF-B5EF953DC0B7}"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274B4-CAE6-4B47-AE95-E823B57C04EE}" type="slidenum">
              <a:rPr lang="en-US" smtClean="0"/>
              <a:t>‹#›</a:t>
            </a:fld>
            <a:endParaRPr lang="en-US"/>
          </a:p>
        </p:txBody>
      </p:sp>
    </p:spTree>
    <p:extLst>
      <p:ext uri="{BB962C8B-B14F-4D97-AF65-F5344CB8AC3E}">
        <p14:creationId xmlns:p14="http://schemas.microsoft.com/office/powerpoint/2010/main" val="1090515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772E5-7D7B-4ACD-BCFF-B5EF953DC0B7}" type="datetimeFigureOut">
              <a:rPr lang="en-US" smtClean="0"/>
              <a:t>4/18/2012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274B4-CAE6-4B47-AE95-E823B57C04EE}" type="slidenum">
              <a:rPr lang="en-US" smtClean="0"/>
              <a:t>‹#›</a:t>
            </a:fld>
            <a:endParaRPr lang="en-US"/>
          </a:p>
        </p:txBody>
      </p:sp>
    </p:spTree>
    <p:extLst>
      <p:ext uri="{BB962C8B-B14F-4D97-AF65-F5344CB8AC3E}">
        <p14:creationId xmlns:p14="http://schemas.microsoft.com/office/powerpoint/2010/main" val="4011804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5820" r="2105" b="15251"/>
          <a:stretch/>
        </p:blipFill>
        <p:spPr bwMode="auto">
          <a:xfrm>
            <a:off x="554182" y="2604654"/>
            <a:ext cx="8056418" cy="37961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28600"/>
            <a:ext cx="7772400" cy="1470025"/>
          </a:xfrm>
        </p:spPr>
        <p:txBody>
          <a:bodyPr/>
          <a:lstStyle/>
          <a:p>
            <a:r>
              <a:rPr lang="en-US" b="1" i="1" dirty="0" smtClean="0"/>
              <a:t>Penknife Religion</a:t>
            </a:r>
            <a:endParaRPr lang="en-US" b="1" i="1" dirty="0"/>
          </a:p>
        </p:txBody>
      </p:sp>
      <p:sp>
        <p:nvSpPr>
          <p:cNvPr id="3" name="Subtitle 2"/>
          <p:cNvSpPr>
            <a:spLocks noGrp="1"/>
          </p:cNvSpPr>
          <p:nvPr>
            <p:ph type="subTitle" idx="1"/>
          </p:nvPr>
        </p:nvSpPr>
        <p:spPr>
          <a:xfrm>
            <a:off x="1371600" y="1447800"/>
            <a:ext cx="6400800" cy="1752600"/>
          </a:xfrm>
        </p:spPr>
        <p:txBody>
          <a:bodyPr/>
          <a:lstStyle/>
          <a:p>
            <a:r>
              <a:rPr lang="en-US" b="1" dirty="0" smtClean="0">
                <a:solidFill>
                  <a:schemeClr val="tx1"/>
                </a:solidFill>
              </a:rPr>
              <a:t>Jeremiah 36:20-24</a:t>
            </a:r>
            <a:endParaRPr lang="en-US" b="1" dirty="0">
              <a:solidFill>
                <a:schemeClr val="tx1"/>
              </a:solidFill>
            </a:endParaRPr>
          </a:p>
        </p:txBody>
      </p:sp>
    </p:spTree>
    <p:extLst>
      <p:ext uri="{BB962C8B-B14F-4D97-AF65-F5344CB8AC3E}">
        <p14:creationId xmlns:p14="http://schemas.microsoft.com/office/powerpoint/2010/main" val="139709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 Not Worry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“Therefore I say to you, do not worry about your life, what you will eat or what you will drink; nor about your body, what you will put on. Is not life more than food and the body more than clothing?”</a:t>
            </a:r>
          </a:p>
          <a:p>
            <a:pPr marL="0" indent="0">
              <a:buNone/>
            </a:pPr>
            <a:endParaRPr lang="en-US" sz="1000" b="1" dirty="0" smtClean="0"/>
          </a:p>
          <a:p>
            <a:pPr marL="0" indent="0">
              <a:buNone/>
            </a:pPr>
            <a:r>
              <a:rPr lang="en-US" b="1" dirty="0" smtClean="0"/>
              <a:t>Matthew 6:25</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08398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Bible Cannot Be Adapted To Our Personal Preferences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“For whoever shall keep the whole law, and yet stumble in one point, he is guilty of all. For He who said, ‘Do not commit adultery,’ also said, ‘Do not murder.’ Now if you do not commit adultery, but you do murder, you have become a transgressor of the law.”</a:t>
            </a:r>
          </a:p>
          <a:p>
            <a:pPr marL="0" indent="0">
              <a:buNone/>
            </a:pPr>
            <a:endParaRPr lang="en-US" sz="1000" b="1" dirty="0" smtClean="0"/>
          </a:p>
          <a:p>
            <a:pPr marL="0" indent="0">
              <a:buNone/>
            </a:pPr>
            <a:r>
              <a:rPr lang="en-US" b="1" dirty="0" smtClean="0"/>
              <a:t>James 2:10-11</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78412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b="1" i="1" dirty="0" smtClean="0"/>
              <a:t>“The Rest of the Story…”</a:t>
            </a:r>
            <a:br>
              <a:rPr lang="en-US" b="1" i="1" dirty="0" smtClean="0"/>
            </a:br>
            <a:r>
              <a:rPr lang="en-US" sz="3200" b="1" dirty="0" smtClean="0"/>
              <a:t>Jeremiah 36:27-31</a:t>
            </a:r>
            <a:endParaRPr lang="en-US" sz="4000" b="1" dirty="0"/>
          </a:p>
        </p:txBody>
      </p:sp>
      <p:sp>
        <p:nvSpPr>
          <p:cNvPr id="3" name="Content Placeholder 2"/>
          <p:cNvSpPr>
            <a:spLocks noGrp="1"/>
          </p:cNvSpPr>
          <p:nvPr>
            <p:ph idx="1"/>
          </p:nvPr>
        </p:nvSpPr>
        <p:spPr>
          <a:xfrm>
            <a:off x="457200" y="1752600"/>
            <a:ext cx="8229600" cy="4373563"/>
          </a:xfrm>
        </p:spPr>
        <p:txBody>
          <a:bodyPr/>
          <a:lstStyle/>
          <a:p>
            <a:pPr marL="514350" indent="-514350">
              <a:buFont typeface="+mj-lt"/>
              <a:buAutoNum type="arabicPeriod"/>
            </a:pPr>
            <a:r>
              <a:rPr lang="en-US" b="1" dirty="0" smtClean="0"/>
              <a:t>“Take another scroll” - v. 28</a:t>
            </a:r>
          </a:p>
          <a:p>
            <a:pPr marL="514350" indent="-514350">
              <a:buFont typeface="+mj-lt"/>
              <a:buAutoNum type="arabicPeriod"/>
            </a:pPr>
            <a:r>
              <a:rPr lang="en-US" b="1" dirty="0" smtClean="0"/>
              <a:t>The fate of </a:t>
            </a:r>
            <a:r>
              <a:rPr lang="en-US" b="1" dirty="0" err="1" smtClean="0"/>
              <a:t>Jehoiakim</a:t>
            </a:r>
            <a:r>
              <a:rPr lang="en-US" b="1" dirty="0" smtClean="0"/>
              <a:t> - v. 30, 22:18-19 </a:t>
            </a:r>
            <a:endParaRPr lang="en-US" b="1" dirty="0"/>
          </a:p>
        </p:txBody>
      </p:sp>
    </p:spTree>
    <p:extLst>
      <p:ext uri="{BB962C8B-B14F-4D97-AF65-F5344CB8AC3E}">
        <p14:creationId xmlns:p14="http://schemas.microsoft.com/office/powerpoint/2010/main" val="433207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b="1" dirty="0" smtClean="0"/>
              <a:t>“Heaven and earth will pass away, but My words will by no means pass away.”</a:t>
            </a:r>
          </a:p>
          <a:p>
            <a:pPr marL="0" indent="0">
              <a:buNone/>
            </a:pPr>
            <a:endParaRPr lang="en-US" sz="1000" b="1" dirty="0" smtClean="0"/>
          </a:p>
          <a:p>
            <a:pPr marL="0" indent="0">
              <a:buNone/>
            </a:pPr>
            <a:r>
              <a:rPr lang="en-US" b="1" dirty="0" smtClean="0"/>
              <a:t>Matthew 24:35</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1905000"/>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5" name="Rectangle 4"/>
          <p:cNvSpPr/>
          <p:nvPr/>
        </p:nvSpPr>
        <p:spPr>
          <a:xfrm>
            <a:off x="0" y="4419600"/>
            <a:ext cx="9144000" cy="2438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2522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One True Church</a:t>
            </a:r>
            <a:endParaRPr lang="en-US" b="1" dirty="0"/>
          </a:p>
        </p:txBody>
      </p:sp>
      <p:sp>
        <p:nvSpPr>
          <p:cNvPr id="3" name="Content Placeholder 2"/>
          <p:cNvSpPr>
            <a:spLocks noGrp="1"/>
          </p:cNvSpPr>
          <p:nvPr>
            <p:ph idx="1"/>
          </p:nvPr>
        </p:nvSpPr>
        <p:spPr/>
        <p:txBody>
          <a:bodyPr/>
          <a:lstStyle/>
          <a:p>
            <a:pPr marL="0" indent="0">
              <a:buNone/>
            </a:pPr>
            <a:r>
              <a:rPr lang="en-US" b="1" dirty="0" smtClean="0"/>
              <a:t>“And I also say to you that you are Peter, and on this rock I will build My church, and the gates of Hades shall not prevail against it.”</a:t>
            </a:r>
          </a:p>
          <a:p>
            <a:pPr marL="0" indent="0">
              <a:buNone/>
            </a:pPr>
            <a:endParaRPr lang="en-US" sz="1000" b="1" dirty="0" smtClean="0"/>
          </a:p>
          <a:p>
            <a:pPr marL="0" indent="0">
              <a:buNone/>
            </a:pPr>
            <a:r>
              <a:rPr lang="en-US" b="1" dirty="0" smtClean="0"/>
              <a:t>Matthew 16:18</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370448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Baptism For Salvation</a:t>
            </a:r>
            <a:endParaRPr lang="en-US" b="1" dirty="0"/>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b="1" dirty="0" smtClean="0"/>
              <a:t>“Repent, and let every one of you be baptized in the name of Jesus Christ for the remission of sins…”</a:t>
            </a:r>
          </a:p>
          <a:p>
            <a:pPr marL="0" indent="0">
              <a:buNone/>
            </a:pPr>
            <a:endParaRPr lang="en-US" sz="800" b="1" dirty="0" smtClean="0"/>
          </a:p>
          <a:p>
            <a:pPr marL="0" indent="0">
              <a:buNone/>
            </a:pPr>
            <a:r>
              <a:rPr lang="en-US" b="1" dirty="0" smtClean="0"/>
              <a:t>Acts 2:38</a:t>
            </a:r>
          </a:p>
          <a:p>
            <a:pPr marL="0" indent="0">
              <a:buNone/>
            </a:pPr>
            <a:endParaRPr lang="en-US" b="1" dirty="0" smtClean="0"/>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84772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Baptism For Salvation</a:t>
            </a:r>
            <a:endParaRPr lang="en-US" b="1" dirty="0"/>
          </a:p>
        </p:txBody>
      </p:sp>
      <p:sp>
        <p:nvSpPr>
          <p:cNvPr id="3" name="Content Placeholder 2"/>
          <p:cNvSpPr>
            <a:spLocks noGrp="1"/>
          </p:cNvSpPr>
          <p:nvPr>
            <p:ph idx="1"/>
          </p:nvPr>
        </p:nvSpPr>
        <p:spPr>
          <a:xfrm>
            <a:off x="457200" y="1600200"/>
            <a:ext cx="8229600" cy="4724400"/>
          </a:xfrm>
        </p:spPr>
        <p:txBody>
          <a:bodyPr>
            <a:normAutofit/>
          </a:bodyPr>
          <a:lstStyle/>
          <a:p>
            <a:pPr marL="0" indent="0">
              <a:buNone/>
            </a:pPr>
            <a:r>
              <a:rPr lang="en-US" b="1" dirty="0" smtClean="0"/>
              <a:t>“Repent, and let every one of you be baptized in the name of Jesus Christ for the remission of sins…”</a:t>
            </a:r>
          </a:p>
          <a:p>
            <a:pPr marL="0" indent="0">
              <a:buNone/>
            </a:pPr>
            <a:endParaRPr lang="en-US" sz="800" b="1" dirty="0" smtClean="0"/>
          </a:p>
          <a:p>
            <a:pPr marL="0" indent="0">
              <a:buNone/>
            </a:pPr>
            <a:r>
              <a:rPr lang="en-US" b="1" dirty="0" smtClean="0"/>
              <a:t>Acts 2:38</a:t>
            </a:r>
          </a:p>
          <a:p>
            <a:pPr marL="0" indent="0">
              <a:buNone/>
            </a:pPr>
            <a:endParaRPr lang="en-US" sz="1800" b="1" dirty="0"/>
          </a:p>
          <a:p>
            <a:pPr marL="0" indent="0">
              <a:buNone/>
            </a:pPr>
            <a:r>
              <a:rPr lang="en-US" b="1" dirty="0" smtClean="0"/>
              <a:t>“He who believes and is                                        baptized will be saved…”</a:t>
            </a:r>
          </a:p>
          <a:p>
            <a:pPr marL="0" indent="0">
              <a:buNone/>
            </a:pPr>
            <a:endParaRPr lang="en-US" sz="800" b="1" dirty="0" smtClean="0"/>
          </a:p>
          <a:p>
            <a:pPr marL="0" indent="0">
              <a:buNone/>
            </a:pPr>
            <a:r>
              <a:rPr lang="en-US" b="1" dirty="0" smtClean="0"/>
              <a:t>Mark 16:16</a:t>
            </a:r>
          </a:p>
          <a:p>
            <a:pPr marL="0" indent="0">
              <a:buNone/>
            </a:pPr>
            <a:endParaRPr lang="en-US" b="1" dirty="0" smtClean="0"/>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57971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Once Saved, Always Saved</a:t>
            </a:r>
            <a:endParaRPr lang="en-US" b="1" dirty="0"/>
          </a:p>
        </p:txBody>
      </p:sp>
      <p:sp>
        <p:nvSpPr>
          <p:cNvPr id="3" name="Content Placeholder 2"/>
          <p:cNvSpPr>
            <a:spLocks noGrp="1"/>
          </p:cNvSpPr>
          <p:nvPr>
            <p:ph idx="1"/>
          </p:nvPr>
        </p:nvSpPr>
        <p:spPr/>
        <p:txBody>
          <a:bodyPr/>
          <a:lstStyle/>
          <a:p>
            <a:pPr marL="0" indent="0">
              <a:buNone/>
            </a:pPr>
            <a:r>
              <a:rPr lang="en-US" b="1" dirty="0" smtClean="0"/>
              <a:t>“You have become estranged from Christ, you who attempt to be justified by law; you have fallen from grace.”</a:t>
            </a:r>
          </a:p>
          <a:p>
            <a:pPr marL="0" indent="0">
              <a:buNone/>
            </a:pPr>
            <a:endParaRPr lang="en-US" sz="1000" b="1" dirty="0" smtClean="0"/>
          </a:p>
          <a:p>
            <a:pPr marL="0" indent="0">
              <a:buNone/>
            </a:pPr>
            <a:r>
              <a:rPr lang="en-US" b="1" dirty="0" smtClean="0"/>
              <a:t>Galatians 5:4</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680886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Attendance</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a:t>
            </a:r>
            <a:r>
              <a:rPr lang="en-US" b="1" dirty="0"/>
              <a:t>A</a:t>
            </a:r>
            <a:r>
              <a:rPr lang="en-US" b="1" dirty="0" smtClean="0"/>
              <a:t>nd let us consider one another in order to stir up love and good works, not forsaking the assembling of ourselves together, as is the manner of some, but exhorting one another, and so much the more as you see the Day approaching.”</a:t>
            </a:r>
          </a:p>
          <a:p>
            <a:pPr marL="0" indent="0">
              <a:buNone/>
            </a:pPr>
            <a:endParaRPr lang="en-US" sz="1000" b="1" dirty="0" smtClean="0"/>
          </a:p>
          <a:p>
            <a:pPr marL="0" indent="0">
              <a:buNone/>
            </a:pPr>
            <a:r>
              <a:rPr lang="en-US" b="1" dirty="0" smtClean="0"/>
              <a:t>Hebrews 10:25</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911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Modest Apparel</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“In like manner also, that the women adorn themselves in modest apparel, with propriety and moderation, not with braided hair or gold or pearls or costly clothing, but, which is proper for women professing godliness, with good works.”</a:t>
            </a:r>
          </a:p>
          <a:p>
            <a:pPr marL="0" indent="0">
              <a:buNone/>
            </a:pPr>
            <a:endParaRPr lang="en-US" sz="1000" b="1" dirty="0" smtClean="0"/>
          </a:p>
          <a:p>
            <a:pPr marL="0" indent="0">
              <a:buNone/>
            </a:pPr>
            <a:r>
              <a:rPr lang="en-US" b="1" dirty="0" smtClean="0"/>
              <a:t>1 Timothy 2:9-10</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17566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Language</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“Let no corrupt word proceed out of your mouth, but what is good for necessary edification, that it may impart grace to the hearers.”</a:t>
            </a:r>
          </a:p>
          <a:p>
            <a:pPr marL="0" indent="0">
              <a:buNone/>
            </a:pPr>
            <a:endParaRPr lang="en-US" sz="1000" b="1" dirty="0" smtClean="0"/>
          </a:p>
          <a:p>
            <a:pPr marL="0" indent="0">
              <a:buNone/>
            </a:pPr>
            <a:r>
              <a:rPr lang="en-US" b="1" dirty="0" smtClean="0"/>
              <a:t>Ephesians 4:29</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565292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Forgiveness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“For if you forgive men their trespasses, your heavenly Father will also forgive you. But if you do not forgive men their trespasses, neither will your Father forgive your trespasses.”</a:t>
            </a:r>
          </a:p>
          <a:p>
            <a:pPr marL="0" indent="0">
              <a:buNone/>
            </a:pPr>
            <a:endParaRPr lang="en-US" sz="1000" b="1" dirty="0" smtClean="0"/>
          </a:p>
          <a:p>
            <a:pPr marL="0" indent="0">
              <a:buNone/>
            </a:pPr>
            <a:r>
              <a:rPr lang="en-US" b="1" dirty="0" smtClean="0"/>
              <a:t>Matthew 6:14-15</a:t>
            </a:r>
          </a:p>
          <a:p>
            <a:pPr marL="0" indent="0">
              <a:buNone/>
            </a:pPr>
            <a:endParaRPr lang="en-US" b="1" dirty="0"/>
          </a:p>
        </p:txBody>
      </p:sp>
      <p:pic>
        <p:nvPicPr>
          <p:cNvPr id="1026" name="Picture 2" descr="HandsHoldingBibl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121" y="4343401"/>
            <a:ext cx="2672879"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162412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486</Words>
  <Application>Microsoft Office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Penknife Religion</vt:lpstr>
      <vt:lpstr>One True Church</vt:lpstr>
      <vt:lpstr>Baptism For Salvation</vt:lpstr>
      <vt:lpstr>Baptism For Salvation</vt:lpstr>
      <vt:lpstr>Once Saved, Always Saved</vt:lpstr>
      <vt:lpstr>Attendance</vt:lpstr>
      <vt:lpstr>Modest Apparel</vt:lpstr>
      <vt:lpstr>Language</vt:lpstr>
      <vt:lpstr>Forgiveness</vt:lpstr>
      <vt:lpstr>Do Not Worry</vt:lpstr>
      <vt:lpstr>The Bible Cannot Be Adapted To Our Personal Preferences</vt:lpstr>
      <vt:lpstr>“The Rest of the Story…” Jeremiah 36:27-31</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Penknife Religion</dc:title>
  <dc:creator>Heath</dc:creator>
  <cp:lastModifiedBy>Guest</cp:lastModifiedBy>
  <cp:revision>10</cp:revision>
  <dcterms:created xsi:type="dcterms:W3CDTF">2012-04-06T14:23:35Z</dcterms:created>
  <dcterms:modified xsi:type="dcterms:W3CDTF">2012-04-18T19:53:25Z</dcterms:modified>
</cp:coreProperties>
</file>