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3" r:id="rId5"/>
    <p:sldId id="264" r:id="rId6"/>
    <p:sldId id="265" r:id="rId7"/>
    <p:sldId id="266" r:id="rId8"/>
    <p:sldId id="262" r:id="rId9"/>
    <p:sldId id="261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2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7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4DADA-B674-4915-B6F7-ABEA6A24EBD4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70D0B-F9E4-40C5-8F73-A3DC8FF7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1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No one knows when Jesus will </a:t>
            </a:r>
            <a:r>
              <a:rPr lang="en-US" dirty="0" smtClean="0">
                <a:solidFill>
                  <a:schemeClr val="bg1"/>
                </a:solidFill>
              </a:rPr>
              <a:t>return.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When He returns, the world will end.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He is returning in judgment.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He is returning to bring “everlasting destruction” upon those </a:t>
            </a:r>
            <a:r>
              <a:rPr lang="en-US" dirty="0" smtClean="0">
                <a:solidFill>
                  <a:schemeClr val="bg1"/>
                </a:solidFill>
              </a:rPr>
              <a:t>not prepared.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There </a:t>
            </a:r>
            <a:r>
              <a:rPr lang="en-US" dirty="0">
                <a:solidFill>
                  <a:schemeClr val="bg1"/>
                </a:solidFill>
              </a:rPr>
              <a:t>will be no escape.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endParaRPr lang="en-US" sz="8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en-US" b="1" dirty="0">
                <a:solidFill>
                  <a:srgbClr val="FFFF00"/>
                </a:solidFill>
              </a:rPr>
              <a:t>It will be a real “doomsday!”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b="1" dirty="0" smtClean="0"/>
              <a:t>Qualities Worthy of Consideration and Imitation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certainty of the event</a:t>
            </a:r>
          </a:p>
          <a:p>
            <a:pPr lvl="1"/>
            <a:r>
              <a:rPr lang="en-US" dirty="0" smtClean="0"/>
              <a:t>2 Cor. 5:10; Rom. 14:10-12</a:t>
            </a:r>
          </a:p>
          <a:p>
            <a:r>
              <a:rPr lang="en-US" b="1" dirty="0" smtClean="0"/>
              <a:t>Preparation</a:t>
            </a:r>
          </a:p>
          <a:p>
            <a:pPr lvl="1"/>
            <a:r>
              <a:rPr lang="en-US" dirty="0" smtClean="0"/>
              <a:t>Matt. 24:42-44, 1 Thess. 5:4-10</a:t>
            </a:r>
          </a:p>
          <a:p>
            <a:r>
              <a:rPr lang="en-US" b="1" dirty="0" smtClean="0"/>
              <a:t>Desire to prepare others</a:t>
            </a:r>
          </a:p>
          <a:p>
            <a:pPr lvl="1"/>
            <a:r>
              <a:rPr lang="en-US" dirty="0" smtClean="0"/>
              <a:t>Mark 16:15-16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" y="304800"/>
            <a:ext cx="4381500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44" y="3695700"/>
            <a:ext cx="4010025" cy="2667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3" y="304800"/>
            <a:ext cx="3507337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4" y="3822700"/>
            <a:ext cx="3810000" cy="254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44" y="2322399"/>
            <a:ext cx="2819400" cy="192071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4038600"/>
            <a:ext cx="3759200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8037"/>
            <a:ext cx="4191221" cy="3128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371474"/>
            <a:ext cx="3467100" cy="2600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95" y="317787"/>
            <a:ext cx="3977755" cy="265401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09" y="1580500"/>
            <a:ext cx="2499014" cy="33320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world is not my home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82" y="3886200"/>
            <a:ext cx="225326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world is not my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“Beloved</a:t>
            </a:r>
            <a:r>
              <a:rPr lang="en-US" dirty="0"/>
              <a:t>, I beg you as sojourners and pilgrims, abstain from fleshly lusts which war against the </a:t>
            </a:r>
            <a:r>
              <a:rPr lang="en-US" dirty="0" smtClean="0"/>
              <a:t>soul.”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1 Peter 2:11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82" y="3886200"/>
            <a:ext cx="225326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world is not my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“For </a:t>
            </a:r>
            <a:r>
              <a:rPr lang="en-US" dirty="0"/>
              <a:t>our citizenship is in heaven, from which we also eagerly wait for the Savior, the Lord Jesus Christ, </a:t>
            </a:r>
            <a:r>
              <a:rPr lang="en-US" dirty="0" smtClean="0"/>
              <a:t>who </a:t>
            </a:r>
            <a:r>
              <a:rPr lang="en-US" dirty="0"/>
              <a:t>will transform our lowly body that it may be conformed to His glorious </a:t>
            </a:r>
            <a:r>
              <a:rPr lang="en-US" dirty="0" smtClean="0"/>
              <a:t>body…”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Philippians 3:20-21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82" y="3886200"/>
            <a:ext cx="225326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world is not my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“Do </a:t>
            </a:r>
            <a:r>
              <a:rPr lang="en-US" dirty="0"/>
              <a:t>not lay up for yourselves treasures on earth, where moth and rust destroy and where thieves break in and steal; </a:t>
            </a:r>
            <a:r>
              <a:rPr lang="en-US" dirty="0" smtClean="0"/>
              <a:t>but </a:t>
            </a:r>
            <a:r>
              <a:rPr lang="en-US" dirty="0"/>
              <a:t>lay up for yourselves treasures in </a:t>
            </a:r>
            <a:r>
              <a:rPr lang="en-US" dirty="0" smtClean="0"/>
              <a:t>heaven…”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Matthew 6:19-20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82" y="3886200"/>
            <a:ext cx="225326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1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world is not my home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“And </a:t>
            </a:r>
            <a:r>
              <a:rPr lang="en-US" dirty="0"/>
              <a:t>do not fear those who kill the body but cannot kill the soul. But rather fear Him </a:t>
            </a:r>
            <a:r>
              <a:rPr lang="en-US" dirty="0" smtClean="0"/>
              <a:t>who </a:t>
            </a:r>
            <a:r>
              <a:rPr lang="en-US" dirty="0"/>
              <a:t>is able to destroy both soul and body in </a:t>
            </a:r>
            <a:r>
              <a:rPr lang="en-US" dirty="0" smtClean="0"/>
              <a:t>hell.”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Matthew 10:28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82" y="3886200"/>
            <a:ext cx="2253267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Second Coming of Christ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 Peter 3:7-13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 Thessalonians 5:1-3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 Thessalonians 1:7-10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268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This world is not my home</vt:lpstr>
      <vt:lpstr>This world is not my home</vt:lpstr>
      <vt:lpstr>This world is not my home</vt:lpstr>
      <vt:lpstr>This world is not my home</vt:lpstr>
      <vt:lpstr>This world is not my home</vt:lpstr>
      <vt:lpstr>The Second Coming of Christ</vt:lpstr>
      <vt:lpstr>The Second Coming of Christ</vt:lpstr>
      <vt:lpstr>Qualities Worthy of Consideration and Imitation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Doomsday Preppers</dc:title>
  <dc:creator>Heath</dc:creator>
  <cp:lastModifiedBy>Guest</cp:lastModifiedBy>
  <cp:revision>13</cp:revision>
  <dcterms:created xsi:type="dcterms:W3CDTF">2012-03-15T18:13:55Z</dcterms:created>
  <dcterms:modified xsi:type="dcterms:W3CDTF">2012-03-18T23:38:07Z</dcterms:modified>
</cp:coreProperties>
</file>