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F35F-347D-43A9-BD42-90AED63D11D0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357-55FF-484B-B1F3-7A432E5E6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41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F35F-347D-43A9-BD42-90AED63D11D0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357-55FF-484B-B1F3-7A432E5E6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9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F35F-347D-43A9-BD42-90AED63D11D0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357-55FF-484B-B1F3-7A432E5E6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6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F35F-347D-43A9-BD42-90AED63D11D0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357-55FF-484B-B1F3-7A432E5E6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7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F35F-347D-43A9-BD42-90AED63D11D0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357-55FF-484B-B1F3-7A432E5E6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90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F35F-347D-43A9-BD42-90AED63D11D0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357-55FF-484B-B1F3-7A432E5E6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2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F35F-347D-43A9-BD42-90AED63D11D0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357-55FF-484B-B1F3-7A432E5E6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4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F35F-347D-43A9-BD42-90AED63D11D0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357-55FF-484B-B1F3-7A432E5E6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7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F35F-347D-43A9-BD42-90AED63D11D0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357-55FF-484B-B1F3-7A432E5E6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7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F35F-347D-43A9-BD42-90AED63D11D0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357-55FF-484B-B1F3-7A432E5E6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0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F35F-347D-43A9-BD42-90AED63D11D0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9357-55FF-484B-B1F3-7A432E5E6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8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2F35F-347D-43A9-BD42-90AED63D11D0}" type="datetimeFigureOut">
              <a:rPr lang="en-US" smtClean="0"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79357-55FF-484B-B1F3-7A432E5E6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0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37" t="5656" r="18363" b="20246"/>
          <a:stretch/>
        </p:blipFill>
        <p:spPr bwMode="auto">
          <a:xfrm>
            <a:off x="533400" y="533400"/>
            <a:ext cx="3429000" cy="317601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448" y="533400"/>
            <a:ext cx="4481152" cy="317601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86200"/>
            <a:ext cx="8077200" cy="14478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/>
              <a:t>Responsibilities of Parents Towards Their Children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713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1. Provide For Them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r>
              <a:rPr lang="en-US" b="1" dirty="0" smtClean="0"/>
              <a:t>Material Needs</a:t>
            </a:r>
          </a:p>
          <a:p>
            <a:pPr lvl="1"/>
            <a:r>
              <a:rPr lang="en-US" dirty="0" smtClean="0"/>
              <a:t>1 Tim. 5:8, Titus 2:4-5</a:t>
            </a:r>
          </a:p>
          <a:p>
            <a:r>
              <a:rPr lang="en-US" b="1" dirty="0" smtClean="0"/>
              <a:t>Spiritual Needs</a:t>
            </a:r>
          </a:p>
          <a:p>
            <a:pPr lvl="1"/>
            <a:r>
              <a:rPr lang="en-US" dirty="0" smtClean="0"/>
              <a:t>Deut. 6:6-9, Eph. 6:4</a:t>
            </a:r>
          </a:p>
          <a:p>
            <a:r>
              <a:rPr lang="en-US" b="1" dirty="0" smtClean="0"/>
              <a:t>Emotional Needs</a:t>
            </a:r>
          </a:p>
          <a:p>
            <a:pPr lvl="1"/>
            <a:r>
              <a:rPr lang="en-US" dirty="0" smtClean="0"/>
              <a:t>Titus 2:4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8" r="25244"/>
          <a:stretch/>
        </p:blipFill>
        <p:spPr bwMode="auto">
          <a:xfrm>
            <a:off x="5749636" y="-1"/>
            <a:ext cx="3394364" cy="68525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345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2. Teach Them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r>
              <a:rPr lang="en-US" b="1" dirty="0" smtClean="0"/>
              <a:t>Proverbs 22:6</a:t>
            </a:r>
          </a:p>
          <a:p>
            <a:r>
              <a:rPr lang="en-US" b="1" dirty="0" smtClean="0"/>
              <a:t>Deuteronomy 6:6-7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8" r="25244"/>
          <a:stretch/>
        </p:blipFill>
        <p:spPr bwMode="auto">
          <a:xfrm>
            <a:off x="5749636" y="-1"/>
            <a:ext cx="3394364" cy="68525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300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3. Set Good Example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r>
              <a:rPr lang="en-US" b="1" dirty="0" smtClean="0"/>
              <a:t>In Public</a:t>
            </a:r>
            <a:endParaRPr lang="en-US" dirty="0" smtClean="0"/>
          </a:p>
          <a:p>
            <a:r>
              <a:rPr lang="en-US" b="1" dirty="0" smtClean="0"/>
              <a:t>In the Home</a:t>
            </a:r>
            <a:endParaRPr lang="en-US" dirty="0" smtClean="0"/>
          </a:p>
          <a:p>
            <a:r>
              <a:rPr lang="en-US" b="1" dirty="0" smtClean="0"/>
              <a:t>In the Church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8" r="25244"/>
          <a:stretch/>
        </p:blipFill>
        <p:spPr bwMode="auto">
          <a:xfrm>
            <a:off x="5749636" y="-1"/>
            <a:ext cx="3394364" cy="68525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300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4. Discipline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/>
          <a:lstStyle/>
          <a:p>
            <a:r>
              <a:rPr lang="en-US" b="1" dirty="0"/>
              <a:t>Proverbs 19:18</a:t>
            </a:r>
          </a:p>
          <a:p>
            <a:r>
              <a:rPr lang="en-US" b="1" dirty="0" smtClean="0"/>
              <a:t>1 Samuel 2:22-25, 3:12-14</a:t>
            </a:r>
            <a:endParaRPr lang="en-US" dirty="0" smtClean="0"/>
          </a:p>
          <a:p>
            <a:r>
              <a:rPr lang="en-US" b="1" dirty="0" smtClean="0"/>
              <a:t>Proverbs 13:24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8" r="25244"/>
          <a:stretch/>
        </p:blipFill>
        <p:spPr bwMode="auto">
          <a:xfrm>
            <a:off x="5749636" y="-1"/>
            <a:ext cx="3394364" cy="68525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300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66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Responsibilities of Parents Towards Their Children</vt:lpstr>
      <vt:lpstr>1. Provide For Them</vt:lpstr>
      <vt:lpstr>2. Teach Them</vt:lpstr>
      <vt:lpstr>3. Set Good Example</vt:lpstr>
      <vt:lpstr>4. Discipline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7</cp:revision>
  <dcterms:created xsi:type="dcterms:W3CDTF">2012-01-26T23:28:04Z</dcterms:created>
  <dcterms:modified xsi:type="dcterms:W3CDTF">2012-02-13T01:20:35Z</dcterms:modified>
</cp:coreProperties>
</file>