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0" r:id="rId11"/>
    <p:sldId id="273" r:id="rId12"/>
    <p:sldId id="27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7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2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56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DF0A-3093-470B-BCEC-90171D85EF14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4ADC-B266-4000-8C4F-6D1EF95A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5. God’s Elect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Christians elected by God?</a:t>
            </a:r>
            <a:endParaRPr lang="en-US" dirty="0"/>
          </a:p>
          <a:p>
            <a:endParaRPr lang="en-US" sz="800" dirty="0"/>
          </a:p>
          <a:p>
            <a:r>
              <a:rPr lang="en-US" dirty="0" smtClean="0"/>
              <a:t>God chose us </a:t>
            </a:r>
            <a:r>
              <a:rPr lang="en-US" u="sng" dirty="0" smtClean="0"/>
              <a:t>in</a:t>
            </a:r>
            <a:r>
              <a:rPr lang="en-US" dirty="0" smtClean="0"/>
              <a:t> Christ before the foundation of the world (Eph. 1:4-5). </a:t>
            </a:r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We were not elected as individuals regardless of our faith, but as a group of people who chose to come to God through faith in Christ and in obedience to His gospel. </a:t>
            </a:r>
          </a:p>
          <a:p>
            <a:r>
              <a:rPr lang="en-US" dirty="0" smtClean="0"/>
              <a:t>If not, how can we be held responsible for making our call and election sure (2 Pet. 1:10)?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What Were the Colossians?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Saints</a:t>
            </a:r>
          </a:p>
          <a:p>
            <a:r>
              <a:rPr lang="en-US" sz="2800" b="1" dirty="0" smtClean="0"/>
              <a:t>Brethren </a:t>
            </a:r>
          </a:p>
          <a:p>
            <a:r>
              <a:rPr lang="en-US" sz="2800" b="1" dirty="0" smtClean="0"/>
              <a:t>Heirs</a:t>
            </a:r>
          </a:p>
          <a:p>
            <a:r>
              <a:rPr lang="en-US" sz="2800" b="1" dirty="0" smtClean="0"/>
              <a:t>Kingdom Citizens</a:t>
            </a:r>
          </a:p>
          <a:p>
            <a:r>
              <a:rPr lang="en-US" sz="2800" b="1" dirty="0" smtClean="0"/>
              <a:t>God’s Elect</a:t>
            </a:r>
          </a:p>
          <a:p>
            <a:endParaRPr lang="en-US" sz="800" dirty="0"/>
          </a:p>
          <a:p>
            <a:r>
              <a:rPr lang="en-US" sz="2800" dirty="0" smtClean="0"/>
              <a:t>With all the accompanying blessings                     and responsibilities.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6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What Are We?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Saints</a:t>
            </a:r>
          </a:p>
          <a:p>
            <a:r>
              <a:rPr lang="en-US" sz="2800" b="1" dirty="0" smtClean="0"/>
              <a:t>Brethren </a:t>
            </a:r>
          </a:p>
          <a:p>
            <a:r>
              <a:rPr lang="en-US" sz="2800" b="1" dirty="0" smtClean="0"/>
              <a:t>Heirs</a:t>
            </a:r>
          </a:p>
          <a:p>
            <a:r>
              <a:rPr lang="en-US" sz="2800" b="1" dirty="0" smtClean="0"/>
              <a:t>Kingdom Citizens</a:t>
            </a:r>
          </a:p>
          <a:p>
            <a:r>
              <a:rPr lang="en-US" sz="2800" b="1" dirty="0" smtClean="0"/>
              <a:t>God’s Elect</a:t>
            </a:r>
          </a:p>
          <a:p>
            <a:endParaRPr lang="en-US" sz="800" dirty="0"/>
          </a:p>
          <a:p>
            <a:r>
              <a:rPr lang="en-US" sz="2800" dirty="0" smtClean="0"/>
              <a:t>With all the accompanying blessings                     and responsibilities.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6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Colossians 1:2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b="1" i="1" dirty="0" smtClean="0"/>
              <a:t>What Were the Colossians?</a:t>
            </a:r>
            <a:endParaRPr lang="en-US" sz="4200" b="1" i="1" dirty="0"/>
          </a:p>
        </p:txBody>
      </p:sp>
    </p:spTree>
    <p:extLst>
      <p:ext uri="{BB962C8B-B14F-4D97-AF65-F5344CB8AC3E}">
        <p14:creationId xmlns:p14="http://schemas.microsoft.com/office/powerpoint/2010/main" val="33707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What Were the Colossians?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“To the saints and faithful brethren in Christ who are in </a:t>
            </a:r>
            <a:r>
              <a:rPr lang="en-US" i="1" dirty="0" err="1" smtClean="0"/>
              <a:t>Colosse</a:t>
            </a:r>
            <a:r>
              <a:rPr lang="en-US" i="1" dirty="0" smtClean="0"/>
              <a:t>” </a:t>
            </a:r>
            <a:r>
              <a:rPr lang="en-US" dirty="0" smtClean="0"/>
              <a:t>(Col. 1:2).</a:t>
            </a:r>
          </a:p>
          <a:p>
            <a:endParaRPr lang="en-US" sz="1800" dirty="0"/>
          </a:p>
          <a:p>
            <a:r>
              <a:rPr lang="en-US" dirty="0" smtClean="0"/>
              <a:t>What does it mean to be a Christian?</a:t>
            </a:r>
          </a:p>
          <a:p>
            <a:r>
              <a:rPr lang="en-US" dirty="0" smtClean="0"/>
              <a:t>Consider the terms Paul used to refer to the Christians in </a:t>
            </a:r>
            <a:r>
              <a:rPr lang="en-US" dirty="0" err="1" smtClean="0"/>
              <a:t>Colosse</a:t>
            </a:r>
            <a:r>
              <a:rPr lang="en-US" dirty="0" smtClean="0"/>
              <a:t>, and consider what each term says about what it means to be a Christian.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1. Saints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Term emphasizes the Christian’s relationship with God and the world. </a:t>
            </a:r>
          </a:p>
          <a:p>
            <a:r>
              <a:rPr lang="en-US" dirty="0" smtClean="0"/>
              <a:t>A saint, one who is sanctified, is one who is set apart from the world and set part unto God.</a:t>
            </a:r>
          </a:p>
          <a:p>
            <a:r>
              <a:rPr lang="en-US" dirty="0" smtClean="0"/>
              <a:t>Makes us God’s own special people (1 Pet. 2:9).</a:t>
            </a:r>
          </a:p>
          <a:p>
            <a:r>
              <a:rPr lang="en-US" dirty="0" smtClean="0"/>
              <a:t>God sanctifies us when He saves us, but there is a sense in which He expects us to continue to sanctify ourselves (Rom. 12:1, 2 Tim. 2:21).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2. Brethren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Term emphasizes the Christian’s relationship with </a:t>
            </a:r>
            <a:r>
              <a:rPr lang="en-US" dirty="0" smtClean="0"/>
              <a:t>other Christians.</a:t>
            </a:r>
          </a:p>
          <a:p>
            <a:r>
              <a:rPr lang="en-US" dirty="0" smtClean="0"/>
              <a:t>If we are children of God (John 3:3-5, Eph. 2:19), then all other Christians are our brethren. </a:t>
            </a:r>
          </a:p>
          <a:p>
            <a:r>
              <a:rPr lang="en-US" dirty="0" smtClean="0"/>
              <a:t>Members of a family have a natural love and care for one another (Gal. 6:10, Heb. 3:12-13). </a:t>
            </a:r>
          </a:p>
          <a:p>
            <a:r>
              <a:rPr lang="en-US" dirty="0" smtClean="0"/>
              <a:t>All brethren are on “equal footing” before God.      God does not have any “grandchildren.”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2. Brethren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limitations to this brotherhood:</a:t>
            </a:r>
          </a:p>
          <a:p>
            <a:r>
              <a:rPr lang="en-US" dirty="0" smtClean="0"/>
              <a:t>They are only brethren if they are “in Christ”               (Gal. 3:27).</a:t>
            </a:r>
          </a:p>
          <a:p>
            <a:r>
              <a:rPr lang="en-US" dirty="0" smtClean="0"/>
              <a:t>They must be “faithful brethren” in order for fellowship to be maintained (2 John 9-11). </a:t>
            </a:r>
          </a:p>
        </p:txBody>
      </p:sp>
    </p:spTree>
    <p:extLst>
      <p:ext uri="{BB962C8B-B14F-4D97-AF65-F5344CB8AC3E}">
        <p14:creationId xmlns:p14="http://schemas.microsoft.com/office/powerpoint/2010/main" val="16142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3. Heirs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“partakers of the inheritance of the saints” </a:t>
            </a:r>
            <a:r>
              <a:rPr lang="en-US" dirty="0" smtClean="0"/>
              <a:t>(1:12)</a:t>
            </a:r>
          </a:p>
          <a:p>
            <a:endParaRPr lang="en-US" sz="800" dirty="0" smtClean="0"/>
          </a:p>
          <a:p>
            <a:r>
              <a:rPr lang="en-US" dirty="0" smtClean="0"/>
              <a:t>The saints have an inheritance (Acts 20:32, 26:18, Eph. 1:18)</a:t>
            </a:r>
          </a:p>
          <a:p>
            <a:r>
              <a:rPr lang="en-US" dirty="0" smtClean="0"/>
              <a:t>It is laid up in Heaven (1 Peter 1:3-4)</a:t>
            </a:r>
          </a:p>
          <a:p>
            <a:r>
              <a:rPr lang="en-US" dirty="0" smtClean="0"/>
              <a:t>It is Heaven (Matt. 25:34).</a:t>
            </a:r>
          </a:p>
          <a:p>
            <a:endParaRPr lang="en-US" sz="800" dirty="0" smtClean="0"/>
          </a:p>
          <a:p>
            <a:r>
              <a:rPr lang="en-US" dirty="0"/>
              <a:t>Term emphasizes the </a:t>
            </a:r>
            <a:r>
              <a:rPr lang="en-US" dirty="0" smtClean="0"/>
              <a:t>fact that Christians share a common hope.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4. Kingdom Citizens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“conveyed us into the kingdom of the Son of His love” </a:t>
            </a:r>
            <a:r>
              <a:rPr lang="en-US" dirty="0"/>
              <a:t>(</a:t>
            </a:r>
            <a:r>
              <a:rPr lang="en-US" dirty="0" smtClean="0"/>
              <a:t>1:13)</a:t>
            </a:r>
            <a:endParaRPr lang="en-US" dirty="0"/>
          </a:p>
          <a:p>
            <a:endParaRPr lang="en-US" sz="800" dirty="0"/>
          </a:p>
          <a:p>
            <a:r>
              <a:rPr lang="en-US" dirty="0" smtClean="0"/>
              <a:t>Our citizenship is in </a:t>
            </a:r>
            <a:r>
              <a:rPr lang="en-US" dirty="0"/>
              <a:t>Heaven </a:t>
            </a:r>
            <a:r>
              <a:rPr lang="en-US" dirty="0" smtClean="0"/>
              <a:t>(Phil. 3:20)</a:t>
            </a:r>
            <a:endParaRPr lang="en-US" dirty="0"/>
          </a:p>
          <a:p>
            <a:r>
              <a:rPr lang="en-US" dirty="0" smtClean="0"/>
              <a:t>Term </a:t>
            </a:r>
            <a:r>
              <a:rPr lang="en-US" dirty="0"/>
              <a:t>emphasizes the </a:t>
            </a:r>
            <a:r>
              <a:rPr lang="en-US" dirty="0" smtClean="0"/>
              <a:t>Christian’s relationship with our King – Jesus.</a:t>
            </a:r>
          </a:p>
          <a:p>
            <a:r>
              <a:rPr lang="en-US" dirty="0" smtClean="0"/>
              <a:t>Respect and submit to His authority (Luke 6:46).</a:t>
            </a:r>
          </a:p>
          <a:p>
            <a:r>
              <a:rPr lang="en-US" dirty="0" smtClean="0"/>
              <a:t>Abide by His laws (Matt. 28:20). </a:t>
            </a:r>
          </a:p>
          <a:p>
            <a:r>
              <a:rPr lang="en-US" dirty="0" smtClean="0"/>
              <a:t>Remain loyal (Matt. 10:32-33).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5. God’s Elect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“the elect of God” </a:t>
            </a:r>
            <a:r>
              <a:rPr lang="en-US" dirty="0" smtClean="0"/>
              <a:t>(3:12</a:t>
            </a:r>
            <a:r>
              <a:rPr lang="en-US" dirty="0"/>
              <a:t>)</a:t>
            </a:r>
          </a:p>
          <a:p>
            <a:endParaRPr lang="en-US" sz="800" dirty="0"/>
          </a:p>
          <a:p>
            <a:r>
              <a:rPr lang="en-US" dirty="0" smtClean="0"/>
              <a:t>“elect” (EKLEKTOS) simply means picked out, selected, or chosen. </a:t>
            </a:r>
          </a:p>
          <a:p>
            <a:r>
              <a:rPr lang="en-US" dirty="0"/>
              <a:t>Term emphasizes the </a:t>
            </a:r>
            <a:r>
              <a:rPr lang="en-US" dirty="0" smtClean="0"/>
              <a:t>fact that God wants us as His people.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560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Civic</vt:lpstr>
      <vt:lpstr>Office Theme</vt:lpstr>
      <vt:lpstr>PowerPoint Presentation</vt:lpstr>
      <vt:lpstr>What Were the Colossians?</vt:lpstr>
      <vt:lpstr>What Were the Colossians?</vt:lpstr>
      <vt:lpstr>1. Saints</vt:lpstr>
      <vt:lpstr>2. Brethren</vt:lpstr>
      <vt:lpstr>2. Brethren</vt:lpstr>
      <vt:lpstr>3. Heirs</vt:lpstr>
      <vt:lpstr>4. Kingdom Citizens</vt:lpstr>
      <vt:lpstr>5. God’s Elect</vt:lpstr>
      <vt:lpstr>5. God’s Elect</vt:lpstr>
      <vt:lpstr>What Were the Colossians?</vt:lpstr>
      <vt:lpstr>What Are We?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“Paul, An Apostle of Jesus Christ”</dc:title>
  <dc:creator>Heath</dc:creator>
  <cp:lastModifiedBy>Guest</cp:lastModifiedBy>
  <cp:revision>16</cp:revision>
  <dcterms:created xsi:type="dcterms:W3CDTF">2012-01-14T18:12:16Z</dcterms:created>
  <dcterms:modified xsi:type="dcterms:W3CDTF">2012-02-06T03:26:51Z</dcterms:modified>
</cp:coreProperties>
</file>