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AB8F7BC-8454-46B4-A3A1-614067B6737F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DB2D34D-4A3C-4352-8637-CC2E1E992A7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09600" y="609600"/>
            <a:ext cx="4038600" cy="299085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Lessons Learned  Too Late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352800"/>
            <a:ext cx="2362200" cy="12192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1 Kings 13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1" t="2606" r="2627" b="9152"/>
          <a:stretch/>
        </p:blipFill>
        <p:spPr bwMode="auto">
          <a:xfrm>
            <a:off x="5077539" y="609600"/>
            <a:ext cx="3533061" cy="45442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91634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Lessons Learned Too Late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/>
              <a:t>God Does Not Indulge In Self-Contradiction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/>
              <a:t>Religious Leaders Do Not Always Tell the Truth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/>
              <a:t>Sincerity Is No Excuse For Disobedience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/>
              <a:t>Yesterday’s Obedience Will Not Atone For Today’s Disobedience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b="1" dirty="0" smtClean="0"/>
              <a:t>Partial Obedience Is Not Obedience</a:t>
            </a:r>
          </a:p>
        </p:txBody>
      </p:sp>
    </p:spTree>
    <p:extLst>
      <p:ext uri="{BB962C8B-B14F-4D97-AF65-F5344CB8AC3E}">
        <p14:creationId xmlns:p14="http://schemas.microsoft.com/office/powerpoint/2010/main" val="155514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44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Apothecary</vt:lpstr>
      <vt:lpstr>1_Apothecary</vt:lpstr>
      <vt:lpstr>Lessons Learned  Too Late</vt:lpstr>
      <vt:lpstr>Lessons Learned Too Late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 Too Late</dc:title>
  <dc:creator>Heath</dc:creator>
  <cp:lastModifiedBy>Guest</cp:lastModifiedBy>
  <cp:revision>7</cp:revision>
  <dcterms:created xsi:type="dcterms:W3CDTF">2012-01-19T14:58:46Z</dcterms:created>
  <dcterms:modified xsi:type="dcterms:W3CDTF">2012-01-23T13:26:48Z</dcterms:modified>
</cp:coreProperties>
</file>