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402D3-7081-456D-9D5D-FAA40C94B963}" type="datetimeFigureOut">
              <a:rPr lang="en-US" smtClean="0"/>
              <a:t>1/15/2012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87AC6-778D-4092-A43E-1A1E7C145E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402D3-7081-456D-9D5D-FAA40C94B963}" type="datetimeFigureOut">
              <a:rPr lang="en-US" smtClean="0"/>
              <a:t>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87AC6-778D-4092-A43E-1A1E7C14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402D3-7081-456D-9D5D-FAA40C94B963}" type="datetimeFigureOut">
              <a:rPr lang="en-US" smtClean="0"/>
              <a:t>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87AC6-778D-4092-A43E-1A1E7C14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402D3-7081-456D-9D5D-FAA40C94B963}" type="datetimeFigureOut">
              <a:rPr lang="en-US" smtClean="0"/>
              <a:t>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87AC6-778D-4092-A43E-1A1E7C14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402D3-7081-456D-9D5D-FAA40C94B963}" type="datetimeFigureOut">
              <a:rPr lang="en-US" smtClean="0"/>
              <a:t>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87AC6-778D-4092-A43E-1A1E7C145E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402D3-7081-456D-9D5D-FAA40C94B963}" type="datetimeFigureOut">
              <a:rPr lang="en-US" smtClean="0"/>
              <a:t>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87AC6-778D-4092-A43E-1A1E7C14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402D3-7081-456D-9D5D-FAA40C94B963}" type="datetimeFigureOut">
              <a:rPr lang="en-US" smtClean="0"/>
              <a:t>1/15/2012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87AC6-778D-4092-A43E-1A1E7C14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402D3-7081-456D-9D5D-FAA40C94B963}" type="datetimeFigureOut">
              <a:rPr lang="en-US" smtClean="0"/>
              <a:t>1/15/2012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87AC6-778D-4092-A43E-1A1E7C14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402D3-7081-456D-9D5D-FAA40C94B963}" type="datetimeFigureOut">
              <a:rPr lang="en-US" smtClean="0"/>
              <a:t>1/15/2012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87AC6-778D-4092-A43E-1A1E7C145E9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402D3-7081-456D-9D5D-FAA40C94B963}" type="datetimeFigureOut">
              <a:rPr lang="en-US" smtClean="0"/>
              <a:t>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87AC6-778D-4092-A43E-1A1E7C14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402D3-7081-456D-9D5D-FAA40C94B963}" type="datetimeFigureOut">
              <a:rPr lang="en-US" smtClean="0"/>
              <a:t>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87AC6-778D-4092-A43E-1A1E7C145E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4A402D3-7081-456D-9D5D-FAA40C94B963}" type="datetimeFigureOut">
              <a:rPr lang="en-US" smtClean="0"/>
              <a:t>1/15/2012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9C87AC6-778D-4092-A43E-1A1E7C145E9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Religion of Jeroboam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 Kings 12:25-33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56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Religion of Jeroboam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 smtClean="0"/>
              <a:t>Its Source:  Human Wisdom</a:t>
            </a:r>
          </a:p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 smtClean="0"/>
              <a:t>Its Motive:  To Keep Followers</a:t>
            </a:r>
          </a:p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 smtClean="0"/>
              <a:t>Its Appeal:  Convenience</a:t>
            </a:r>
          </a:p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 smtClean="0"/>
              <a:t>Its Appearance:  Similar To Truth</a:t>
            </a:r>
          </a:p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 smtClean="0"/>
              <a:t>Its Effect:  Progressive Degeneration</a:t>
            </a:r>
          </a:p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 smtClean="0"/>
              <a:t>Its Result:  Destruction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Religion of Christ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/>
              <a:t>Its Source:  </a:t>
            </a:r>
            <a:r>
              <a:rPr lang="en-US" dirty="0" smtClean="0"/>
              <a:t>the Mind of God</a:t>
            </a:r>
            <a:endParaRPr lang="en-US" dirty="0"/>
          </a:p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/>
              <a:t>Its Motive:  To </a:t>
            </a:r>
            <a:r>
              <a:rPr lang="en-US" dirty="0" smtClean="0"/>
              <a:t>Make </a:t>
            </a:r>
            <a:r>
              <a:rPr lang="en-US" dirty="0"/>
              <a:t>Followers</a:t>
            </a:r>
          </a:p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/>
              <a:t>Its Appeal:  </a:t>
            </a:r>
            <a:r>
              <a:rPr lang="en-US" dirty="0" smtClean="0"/>
              <a:t>Spiritual</a:t>
            </a:r>
            <a:endParaRPr lang="en-US" dirty="0"/>
          </a:p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/>
              <a:t>Its Appearance:  </a:t>
            </a:r>
            <a:r>
              <a:rPr lang="en-US" dirty="0" smtClean="0"/>
              <a:t>Truth</a:t>
            </a:r>
            <a:endParaRPr lang="en-US" dirty="0"/>
          </a:p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/>
              <a:t>Its Effect:  </a:t>
            </a:r>
            <a:r>
              <a:rPr lang="en-US" dirty="0" smtClean="0"/>
              <a:t>Improves Man</a:t>
            </a:r>
            <a:endParaRPr lang="en-US" dirty="0"/>
          </a:p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/>
              <a:t>Its Result:  </a:t>
            </a:r>
            <a:r>
              <a:rPr lang="en-US" dirty="0" smtClean="0"/>
              <a:t>Everlasting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49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“What Must I Do To Be Saved?”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 smtClean="0"/>
              <a:t>Believe in Jesus </a:t>
            </a:r>
            <a:r>
              <a:rPr lang="en-US" sz="2800" dirty="0" smtClean="0"/>
              <a:t>- John 8:24</a:t>
            </a:r>
          </a:p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 smtClean="0"/>
              <a:t>Repent of Sins </a:t>
            </a:r>
            <a:r>
              <a:rPr lang="en-US" sz="2800" dirty="0" smtClean="0"/>
              <a:t>- Luke 13:3</a:t>
            </a:r>
          </a:p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 smtClean="0"/>
              <a:t>Confess Faith </a:t>
            </a:r>
            <a:r>
              <a:rPr lang="en-US" sz="2800" dirty="0" smtClean="0"/>
              <a:t>- Rom. 10:9-10</a:t>
            </a:r>
          </a:p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 smtClean="0"/>
              <a:t>Be Baptized </a:t>
            </a:r>
            <a:r>
              <a:rPr lang="en-US" sz="2800" dirty="0" smtClean="0"/>
              <a:t>- Mark 16:16</a:t>
            </a:r>
          </a:p>
          <a:p>
            <a:pPr marL="596646" indent="-514350">
              <a:buSzPct val="95000"/>
              <a:buFont typeface="+mj-lt"/>
              <a:buAutoNum type="arabicPeriod"/>
            </a:pPr>
            <a:r>
              <a:rPr lang="en-US" dirty="0" smtClean="0"/>
              <a:t>Live Faithful </a:t>
            </a:r>
            <a:r>
              <a:rPr lang="en-US" sz="2800" dirty="0" smtClean="0"/>
              <a:t>- Rev. 2:10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614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pective">
    <a:dk1>
      <a:sysClr val="windowText" lastClr="000000"/>
    </a:dk1>
    <a:lt1>
      <a:sysClr val="window" lastClr="FFFFFF"/>
    </a:lt1>
    <a:dk2>
      <a:srgbClr val="283138"/>
    </a:dk2>
    <a:lt2>
      <a:srgbClr val="FF8600"/>
    </a:lt2>
    <a:accent1>
      <a:srgbClr val="838D9B"/>
    </a:accent1>
    <a:accent2>
      <a:srgbClr val="D2610C"/>
    </a:accent2>
    <a:accent3>
      <a:srgbClr val="80716A"/>
    </a:accent3>
    <a:accent4>
      <a:srgbClr val="94147C"/>
    </a:accent4>
    <a:accent5>
      <a:srgbClr val="5D5AD2"/>
    </a:accent5>
    <a:accent6>
      <a:srgbClr val="6F6C7D"/>
    </a:accent6>
    <a:hlink>
      <a:srgbClr val="6187E3"/>
    </a:hlink>
    <a:folHlink>
      <a:srgbClr val="7B8EB8"/>
    </a:folHlink>
  </a:clrScheme>
</a:themeOverride>
</file>

<file path=ppt/theme/themeOverride2.xml><?xml version="1.0" encoding="utf-8"?>
<a:themeOverride xmlns:a="http://schemas.openxmlformats.org/drawingml/2006/main">
  <a:clrScheme name="Perspective">
    <a:dk1>
      <a:sysClr val="windowText" lastClr="000000"/>
    </a:dk1>
    <a:lt1>
      <a:sysClr val="window" lastClr="FFFFFF"/>
    </a:lt1>
    <a:dk2>
      <a:srgbClr val="283138"/>
    </a:dk2>
    <a:lt2>
      <a:srgbClr val="FF8600"/>
    </a:lt2>
    <a:accent1>
      <a:srgbClr val="838D9B"/>
    </a:accent1>
    <a:accent2>
      <a:srgbClr val="D2610C"/>
    </a:accent2>
    <a:accent3>
      <a:srgbClr val="80716A"/>
    </a:accent3>
    <a:accent4>
      <a:srgbClr val="94147C"/>
    </a:accent4>
    <a:accent5>
      <a:srgbClr val="5D5AD2"/>
    </a:accent5>
    <a:accent6>
      <a:srgbClr val="6F6C7D"/>
    </a:accent6>
    <a:hlink>
      <a:srgbClr val="6187E3"/>
    </a:hlink>
    <a:folHlink>
      <a:srgbClr val="7B8EB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</TotalTime>
  <Words>114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The Religion of Jeroboam</vt:lpstr>
      <vt:lpstr>The Religion of Jeroboam</vt:lpstr>
      <vt:lpstr>The Religion of Christ</vt:lpstr>
      <vt:lpstr>“What Must I Do To Be Saved?”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Religion of Jeroboam</dc:title>
  <dc:creator>Heath</dc:creator>
  <cp:lastModifiedBy>Guest</cp:lastModifiedBy>
  <cp:revision>4</cp:revision>
  <dcterms:created xsi:type="dcterms:W3CDTF">2012-01-12T18:17:44Z</dcterms:created>
  <dcterms:modified xsi:type="dcterms:W3CDTF">2012-01-16T01:02:52Z</dcterms:modified>
</cp:coreProperties>
</file>