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222CE-89F5-47DD-A2FE-F0634EF651F7}" type="datetimeFigureOut">
              <a:rPr lang="en-US" smtClean="0"/>
              <a:t>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BFC44-71A8-4585-8C1D-7D0F46EA8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529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222CE-89F5-47DD-A2FE-F0634EF651F7}" type="datetimeFigureOut">
              <a:rPr lang="en-US" smtClean="0"/>
              <a:t>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BFC44-71A8-4585-8C1D-7D0F46EA8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39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222CE-89F5-47DD-A2FE-F0634EF651F7}" type="datetimeFigureOut">
              <a:rPr lang="en-US" smtClean="0"/>
              <a:t>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BFC44-71A8-4585-8C1D-7D0F46EA8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970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222CE-89F5-47DD-A2FE-F0634EF651F7}" type="datetimeFigureOut">
              <a:rPr lang="en-US" smtClean="0"/>
              <a:t>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BFC44-71A8-4585-8C1D-7D0F46EA8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40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222CE-89F5-47DD-A2FE-F0634EF651F7}" type="datetimeFigureOut">
              <a:rPr lang="en-US" smtClean="0"/>
              <a:t>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BFC44-71A8-4585-8C1D-7D0F46EA8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23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222CE-89F5-47DD-A2FE-F0634EF651F7}" type="datetimeFigureOut">
              <a:rPr lang="en-US" smtClean="0"/>
              <a:t>1/7/2012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BFC44-71A8-4585-8C1D-7D0F46EA8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063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222CE-89F5-47DD-A2FE-F0634EF651F7}" type="datetimeFigureOut">
              <a:rPr lang="en-US" smtClean="0"/>
              <a:t>1/7/2012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BFC44-71A8-4585-8C1D-7D0F46EA8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52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222CE-89F5-47DD-A2FE-F0634EF651F7}" type="datetimeFigureOut">
              <a:rPr lang="en-US" smtClean="0"/>
              <a:t>1/7/2012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BFC44-71A8-4585-8C1D-7D0F46EA8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013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222CE-89F5-47DD-A2FE-F0634EF651F7}" type="datetimeFigureOut">
              <a:rPr lang="en-US" smtClean="0"/>
              <a:t>1/7/2012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BFC44-71A8-4585-8C1D-7D0F46EA8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022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222CE-89F5-47DD-A2FE-F0634EF651F7}" type="datetimeFigureOut">
              <a:rPr lang="en-US" smtClean="0"/>
              <a:t>1/7/2012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BFC44-71A8-4585-8C1D-7D0F46EA8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363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222CE-89F5-47DD-A2FE-F0634EF651F7}" type="datetimeFigureOut">
              <a:rPr lang="en-US" smtClean="0"/>
              <a:t>1/7/2012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BFC44-71A8-4585-8C1D-7D0F46EA8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69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222CE-89F5-47DD-A2FE-F0634EF651F7}" type="datetimeFigureOut">
              <a:rPr lang="en-US" smtClean="0"/>
              <a:t>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BFC44-71A8-4585-8C1D-7D0F46EA8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92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7857188" cy="518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1400" y="590550"/>
            <a:ext cx="5029200" cy="1695450"/>
          </a:xfr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4800" b="1" dirty="0" smtClean="0"/>
              <a:t>Why We Need To                      Study the Bible</a:t>
            </a:r>
            <a:endParaRPr lang="en-US" sz="48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211" y="3000375"/>
            <a:ext cx="2583389" cy="34004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313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Be a DBR in 2012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7142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Be a DBR in 2012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1371601"/>
            <a:ext cx="2819400" cy="23622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Daily</a:t>
            </a:r>
          </a:p>
          <a:p>
            <a:pPr marL="0" indent="0" algn="ctr"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Bible</a:t>
            </a:r>
          </a:p>
          <a:p>
            <a:pPr marL="0" indent="0" algn="ctr"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Reader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045" y="1143000"/>
            <a:ext cx="2654929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67150"/>
            <a:ext cx="3733800" cy="28003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208" y="4267200"/>
            <a:ext cx="3590192" cy="24003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72" y="1143000"/>
            <a:ext cx="1935328" cy="29146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942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“Study to </a:t>
            </a:r>
            <a:r>
              <a:rPr lang="en-US" b="1" dirty="0" err="1" smtClean="0"/>
              <a:t>shew</a:t>
            </a:r>
            <a:r>
              <a:rPr lang="en-US" b="1" dirty="0" smtClean="0"/>
              <a:t> thyself approved unto God, a workman that </a:t>
            </a:r>
            <a:r>
              <a:rPr lang="en-US" b="1" dirty="0" err="1" smtClean="0"/>
              <a:t>needeth</a:t>
            </a:r>
            <a:r>
              <a:rPr lang="en-US" b="1" dirty="0" smtClean="0"/>
              <a:t> not to be ashamed, rightly dividing the word of truth.”</a:t>
            </a:r>
          </a:p>
          <a:p>
            <a:pPr marL="0" indent="0">
              <a:buNone/>
            </a:pPr>
            <a:endParaRPr lang="en-US" sz="1000" b="1" dirty="0" smtClean="0"/>
          </a:p>
          <a:p>
            <a:pPr marL="0" indent="0">
              <a:buNone/>
            </a:pPr>
            <a:r>
              <a:rPr lang="en-US" b="1" dirty="0" smtClean="0"/>
              <a:t>2 Timothy 2:15, KJV</a:t>
            </a:r>
          </a:p>
        </p:txBody>
      </p:sp>
      <p:pic>
        <p:nvPicPr>
          <p:cNvPr id="4" name="Picture 5" descr="bibl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06434"/>
            <a:ext cx="2800350" cy="278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44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“rightly dividing the word of truth”</a:t>
            </a:r>
            <a:endParaRPr lang="en-US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36" b="14498"/>
          <a:stretch/>
        </p:blipFill>
        <p:spPr bwMode="auto">
          <a:xfrm>
            <a:off x="0" y="3200400"/>
            <a:ext cx="9144000" cy="3657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“to cut” + “straight”</a:t>
            </a:r>
          </a:p>
          <a:p>
            <a:r>
              <a:rPr lang="en-US" dirty="0" smtClean="0"/>
              <a:t>“to hold a straight course, to treat truthfully without falsification, to expound soundly”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06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Why We Need To Study the Bible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b="1" dirty="0" smtClean="0"/>
              <a:t>To Know the Will of God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 smtClean="0"/>
              <a:t>To Know the Mind of God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 smtClean="0"/>
              <a:t>To Strengthen Our Faith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 smtClean="0"/>
              <a:t>To Receive Guidance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 smtClean="0"/>
              <a:t>To Know How To Go To Heaven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39827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What Is Required For Diligent Bible Study?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33870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What Is Required For Diligent Bible Study?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A Bible</a:t>
            </a:r>
          </a:p>
        </p:txBody>
      </p:sp>
      <p:pic>
        <p:nvPicPr>
          <p:cNvPr id="4" name="Picture 5" descr="bibl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05000"/>
            <a:ext cx="3333750" cy="331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20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What Is Required For Diligent Bible Study?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A Bible</a:t>
            </a:r>
          </a:p>
          <a:p>
            <a:r>
              <a:rPr lang="en-US" sz="3600" b="1" dirty="0" smtClean="0"/>
              <a:t>Time</a:t>
            </a:r>
            <a:endParaRPr lang="en-US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350" y="1981200"/>
            <a:ext cx="3676650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320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What Is Required For Diligent Bible Study?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A Bible</a:t>
            </a:r>
          </a:p>
          <a:p>
            <a:r>
              <a:rPr lang="en-US" sz="3600" b="1" dirty="0" smtClean="0"/>
              <a:t>Time</a:t>
            </a:r>
          </a:p>
          <a:p>
            <a:r>
              <a:rPr lang="en-US" sz="3600" b="1" dirty="0" smtClean="0"/>
              <a:t>Prayer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223" y="2166938"/>
            <a:ext cx="4205377" cy="27860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320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What Is Required For Diligent Bible Study?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A Bible</a:t>
            </a:r>
          </a:p>
          <a:p>
            <a:r>
              <a:rPr lang="en-US" sz="3600" b="1" dirty="0" smtClean="0"/>
              <a:t>Time</a:t>
            </a:r>
          </a:p>
          <a:p>
            <a:r>
              <a:rPr lang="en-US" sz="3600" b="1" dirty="0" smtClean="0"/>
              <a:t>Prayer</a:t>
            </a:r>
          </a:p>
          <a:p>
            <a:r>
              <a:rPr lang="en-US" sz="3600" b="1" dirty="0" smtClean="0"/>
              <a:t>A Plan</a:t>
            </a:r>
            <a:endParaRPr lang="en-US" sz="3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159" y="2205037"/>
            <a:ext cx="4963841" cy="30527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320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171</Words>
  <Application>Microsoft Office PowerPoint</Application>
  <PresentationFormat>On-screen Show (4:3)</PresentationFormat>
  <Paragraphs>33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Why We Need To                      Study the Bible</vt:lpstr>
      <vt:lpstr>PowerPoint Presentation</vt:lpstr>
      <vt:lpstr>“rightly dividing the word of truth”</vt:lpstr>
      <vt:lpstr>Why We Need To Study the Bible</vt:lpstr>
      <vt:lpstr>What Is Required For Diligent Bible Study?</vt:lpstr>
      <vt:lpstr>What Is Required For Diligent Bible Study?</vt:lpstr>
      <vt:lpstr>What Is Required For Diligent Bible Study?</vt:lpstr>
      <vt:lpstr>What Is Required For Diligent Bible Study?</vt:lpstr>
      <vt:lpstr>What Is Required For Diligent Bible Study?</vt:lpstr>
      <vt:lpstr>Be a DBR in 2012</vt:lpstr>
      <vt:lpstr>Be a DBR in 2012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We Need To Study the Bible</dc:title>
  <dc:creator>Heath</dc:creator>
  <cp:lastModifiedBy>Guest</cp:lastModifiedBy>
  <cp:revision>16</cp:revision>
  <dcterms:created xsi:type="dcterms:W3CDTF">2011-12-30T15:26:59Z</dcterms:created>
  <dcterms:modified xsi:type="dcterms:W3CDTF">2012-01-07T17:54:32Z</dcterms:modified>
</cp:coreProperties>
</file>