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7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9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0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9556-FB70-43E1-A2D6-295F4C4A5D50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F135D-2F9E-40A8-A522-E35AB508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sterous.com/getfile/files.posterous.com/danielstaley/qjEO0y1YvDcFJkAOkFnLOyTYRUIVSuKoBalUVzXfBfitkQWvSUA4fX1If4Ev/seek_me.png.scaled.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6781800" cy="1470025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Why We Do Not Celebrate the Birth of Christ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4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About Observing Christmas As A Secular Holiday?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Christian has the right by God to engage in secular or national holidays - provided that such participation does not violate the law of Christ or his own conscience.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Christian has the right to choose not to engage in such holiday observances.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Neither is to judge the other for making their choice - Rom. 14:1-6.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1. Bible Does Not Tell Us When Jesus Was Born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Bible speaks of His birth, but does not tell us the day that He was born.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Bible marked the days of Jewish Feasts.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Why doesn’t the Bible tell us the day we are to celebrate the birth of Christ?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5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1. Bible Does Not Tell Us When Jesus Was Born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Was it December 25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One in 365 chance of being right.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December in Israel is cold and rainy.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Caesar would not have ordered a census, which required people to travel, during this time of the year.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shepherds were not in their fields in December.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7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2. No Command or Example of Christians Celebrating Birth of Christ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Colossians 3:17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Bible does not contain a single verse commanding Christians to celebrate the birth of Christ, nor a single example of a Christian or a church doing such.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Emphasis Placed Upon Death, Burial, and Resurrection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 Corinthians 11:23-26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Acts 20:7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Where Did Christmas Come From?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birth of Christ was not celebrated in the church until the third or fourth century.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 354 AD, </a:t>
            </a:r>
            <a:r>
              <a:rPr lang="en-US" b="1" dirty="0" err="1" smtClean="0">
                <a:solidFill>
                  <a:schemeClr val="bg1"/>
                </a:solidFill>
              </a:rPr>
              <a:t>Liberius</a:t>
            </a:r>
            <a:r>
              <a:rPr lang="en-US" b="1" dirty="0" smtClean="0">
                <a:solidFill>
                  <a:schemeClr val="bg1"/>
                </a:solidFill>
              </a:rPr>
              <a:t>, a bishop of Rome, ordered that Dec. 25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be adopted and celebrated as the birth of Christ. </a:t>
            </a:r>
          </a:p>
        </p:txBody>
      </p:sp>
    </p:spTree>
    <p:extLst>
      <p:ext uri="{BB962C8B-B14F-4D97-AF65-F5344CB8AC3E}">
        <p14:creationId xmlns:p14="http://schemas.microsoft.com/office/powerpoint/2010/main" val="614988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Why December 25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December 25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was already observed as a pagan festival day for the sun god </a:t>
            </a:r>
            <a:r>
              <a:rPr lang="en-US" b="1" dirty="0" err="1" smtClean="0">
                <a:solidFill>
                  <a:schemeClr val="bg1"/>
                </a:solidFill>
              </a:rPr>
              <a:t>Mithra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It was believed on this day, the shortest day of the year, that the sun was reborn.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Not hard to accommodate a popular pagan celebration of the </a:t>
            </a:r>
            <a:r>
              <a:rPr lang="en-US" b="1" i="1" u="sng" dirty="0" smtClean="0">
                <a:solidFill>
                  <a:schemeClr val="bg1"/>
                </a:solidFill>
              </a:rPr>
              <a:t>rebirth of the sun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into a celebration of the </a:t>
            </a:r>
            <a:r>
              <a:rPr lang="en-US" b="1" i="1" u="sng" dirty="0" smtClean="0">
                <a:solidFill>
                  <a:schemeClr val="bg1"/>
                </a:solidFill>
              </a:rPr>
              <a:t>birth of the Son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213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4. God Will Not Accept Unauthorized Worship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4:23-24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Genesis 4:3-5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Leviticus 10:1-3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 Chronicles 13:7-10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 Chronicles 26:16-21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952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5. We Are Not To Worship According To the Teachings of Man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15:8-9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Colossians 2:20-23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Why We Do Not Celebrate the Birth of Christ</vt:lpstr>
      <vt:lpstr>1. Bible Does Not Tell Us When Jesus Was Born</vt:lpstr>
      <vt:lpstr>1. Bible Does Not Tell Us When Jesus Was Born</vt:lpstr>
      <vt:lpstr>2. No Command or Example of Christians Celebrating Birth of Christ</vt:lpstr>
      <vt:lpstr>3. Emphasis Placed Upon Death, Burial, and Resurrection</vt:lpstr>
      <vt:lpstr>Where Did Christmas Come From?</vt:lpstr>
      <vt:lpstr>Why December 25th?</vt:lpstr>
      <vt:lpstr>4. God Will Not Accept Unauthorized Worship</vt:lpstr>
      <vt:lpstr>5. We Are Not To Worship According To the Teachings of Man</vt:lpstr>
      <vt:lpstr>What About Observing Christmas As A Secular Holiday?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Do Not Celebrate the Birth of Christ</dc:title>
  <dc:creator>Heath</dc:creator>
  <cp:lastModifiedBy>Guest</cp:lastModifiedBy>
  <cp:revision>13</cp:revision>
  <dcterms:created xsi:type="dcterms:W3CDTF">2011-12-21T14:59:20Z</dcterms:created>
  <dcterms:modified xsi:type="dcterms:W3CDTF">2012-01-07T17:04:32Z</dcterms:modified>
</cp:coreProperties>
</file>