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4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7501C-5287-4F51-9153-A7D404C858A6}" type="datetimeFigureOut">
              <a:rPr lang="en-US" smtClean="0"/>
              <a:t>12/18/2011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D2060-DAEF-4B02-A94C-8B69BEE64E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96020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7501C-5287-4F51-9153-A7D404C858A6}" type="datetimeFigureOut">
              <a:rPr lang="en-US" smtClean="0"/>
              <a:t>12/18/2011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D2060-DAEF-4B02-A94C-8B69BEE64E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56229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7501C-5287-4F51-9153-A7D404C858A6}" type="datetimeFigureOut">
              <a:rPr lang="en-US" smtClean="0"/>
              <a:t>12/18/2011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D2060-DAEF-4B02-A94C-8B69BEE64E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32499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7501C-5287-4F51-9153-A7D404C858A6}" type="datetimeFigureOut">
              <a:rPr lang="en-US" smtClean="0"/>
              <a:t>12/18/2011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D2060-DAEF-4B02-A94C-8B69BEE64E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0032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7501C-5287-4F51-9153-A7D404C858A6}" type="datetimeFigureOut">
              <a:rPr lang="en-US" smtClean="0"/>
              <a:t>12/18/2011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D2060-DAEF-4B02-A94C-8B69BEE64E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70561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7501C-5287-4F51-9153-A7D404C858A6}" type="datetimeFigureOut">
              <a:rPr lang="en-US" smtClean="0"/>
              <a:t>12/18/2011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D2060-DAEF-4B02-A94C-8B69BEE64E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61545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7501C-5287-4F51-9153-A7D404C858A6}" type="datetimeFigureOut">
              <a:rPr lang="en-US" smtClean="0"/>
              <a:t>12/18/2011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D2060-DAEF-4B02-A94C-8B69BEE64E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03509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7501C-5287-4F51-9153-A7D404C858A6}" type="datetimeFigureOut">
              <a:rPr lang="en-US" smtClean="0"/>
              <a:t>12/18/2011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D2060-DAEF-4B02-A94C-8B69BEE64E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3069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7501C-5287-4F51-9153-A7D404C858A6}" type="datetimeFigureOut">
              <a:rPr lang="en-US" smtClean="0"/>
              <a:t>12/18/2011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D2060-DAEF-4B02-A94C-8B69BEE64E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07624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7501C-5287-4F51-9153-A7D404C858A6}" type="datetimeFigureOut">
              <a:rPr lang="en-US" smtClean="0"/>
              <a:t>12/18/2011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D2060-DAEF-4B02-A94C-8B69BEE64E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5953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7501C-5287-4F51-9153-A7D404C858A6}" type="datetimeFigureOut">
              <a:rPr lang="en-US" smtClean="0"/>
              <a:t>12/18/2011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D2060-DAEF-4B02-A94C-8B69BEE64E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73820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17501C-5287-4F51-9153-A7D404C858A6}" type="datetimeFigureOut">
              <a:rPr lang="en-US" smtClean="0"/>
              <a:t>12/18/2011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5D2060-DAEF-4B02-A94C-8B69BEE64E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1106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96636"/>
            <a:ext cx="9144000" cy="609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685800" y="587375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400" b="1" dirty="0" smtClean="0"/>
              <a:t>The Providence of God</a:t>
            </a:r>
            <a:endParaRPr lang="en-US" sz="5400" b="1" dirty="0"/>
          </a:p>
        </p:txBody>
      </p:sp>
    </p:spTree>
    <p:extLst>
      <p:ext uri="{BB962C8B-B14F-4D97-AF65-F5344CB8AC3E}">
        <p14:creationId xmlns:p14="http://schemas.microsoft.com/office/powerpoint/2010/main" val="2029502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914900" y="4038600"/>
            <a:ext cx="4229100" cy="281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Providence and God’s Scheme of Redemption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/>
          </a:bodyPr>
          <a:lstStyle/>
          <a:p>
            <a:r>
              <a:rPr lang="en-US" b="1" dirty="0" smtClean="0"/>
              <a:t>Providence in the life of Joseph.  God used…</a:t>
            </a:r>
          </a:p>
          <a:p>
            <a:pPr lvl="1"/>
            <a:r>
              <a:rPr lang="en-US" b="1" dirty="0" smtClean="0"/>
              <a:t>the anger and envy of his brothers,</a:t>
            </a:r>
          </a:p>
          <a:p>
            <a:pPr lvl="1"/>
            <a:r>
              <a:rPr lang="en-US" b="1" dirty="0" smtClean="0"/>
              <a:t>the lust of his master’s wife,</a:t>
            </a:r>
          </a:p>
          <a:p>
            <a:pPr lvl="1"/>
            <a:r>
              <a:rPr lang="en-US" b="1" dirty="0" smtClean="0"/>
              <a:t>the forgetfulness of Pharaoh’s butler,</a:t>
            </a:r>
          </a:p>
          <a:p>
            <a:pPr lvl="1"/>
            <a:r>
              <a:rPr lang="en-US" b="1" dirty="0" smtClean="0"/>
              <a:t>the gratitude of Pharaoh, </a:t>
            </a:r>
          </a:p>
          <a:p>
            <a:pPr lvl="1"/>
            <a:r>
              <a:rPr lang="en-US" b="1" dirty="0" smtClean="0"/>
              <a:t>the seven year drought,</a:t>
            </a:r>
          </a:p>
          <a:p>
            <a:pPr lvl="1"/>
            <a:r>
              <a:rPr lang="en-US" b="1" dirty="0" smtClean="0"/>
              <a:t>to bring Jacob’s family to Egypt                                  where they would become                                                 a nation (Gen. 45:5-7).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0508877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914900" y="4038600"/>
            <a:ext cx="4229100" cy="281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Providence and God’s Scheme of Redemption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God raised up Moses to lead the nation out of Egypt.</a:t>
            </a:r>
          </a:p>
          <a:p>
            <a:r>
              <a:rPr lang="en-US" b="1" dirty="0" smtClean="0"/>
              <a:t>God led Joshua through the conquest of Canaan.</a:t>
            </a:r>
          </a:p>
          <a:p>
            <a:r>
              <a:rPr lang="en-US" b="1" dirty="0" smtClean="0"/>
              <a:t>God ruled Israel through the Judges.</a:t>
            </a:r>
          </a:p>
          <a:p>
            <a:r>
              <a:rPr lang="en-US" b="1" dirty="0" smtClean="0"/>
              <a:t>Israel asked for a king. </a:t>
            </a:r>
          </a:p>
          <a:p>
            <a:r>
              <a:rPr lang="en-US" b="1" dirty="0" smtClean="0"/>
              <a:t>Kingdom divided, idolatry                                     and apostasy filled the land.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6412442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914900" y="4038600"/>
            <a:ext cx="4229100" cy="281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Providence and God’s Scheme of Redemption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God raised up the Assyrians to bring an end to the northern kingdom (721 BC).</a:t>
            </a:r>
          </a:p>
          <a:p>
            <a:r>
              <a:rPr lang="en-US" b="1" dirty="0" smtClean="0"/>
              <a:t>God raised up the Babylonians to be an instrument of purging for the southern kingdom (609-539 BC).</a:t>
            </a:r>
          </a:p>
          <a:p>
            <a:r>
              <a:rPr lang="en-US" b="1" dirty="0" smtClean="0"/>
              <a:t>A remnant came forth, </a:t>
            </a:r>
            <a:r>
              <a:rPr lang="en-US" b="1" dirty="0" err="1" smtClean="0"/>
              <a:t>reinhabited</a:t>
            </a:r>
            <a:r>
              <a:rPr lang="en-US" b="1" dirty="0" smtClean="0"/>
              <a:t>                   Israel, and rebuilt the Temple. </a:t>
            </a:r>
          </a:p>
          <a:p>
            <a:r>
              <a:rPr lang="en-US" b="1" dirty="0" smtClean="0"/>
              <a:t>Synagogues came into use.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3470115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914900" y="4038600"/>
            <a:ext cx="4229100" cy="281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Providence and God’s Scheme of Redemption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The Persians (539-334 BC) allowed the Jews to travel and settle in different parts of the world, thus influencing heathen nations. </a:t>
            </a:r>
          </a:p>
          <a:p>
            <a:r>
              <a:rPr lang="en-US" b="1" dirty="0" smtClean="0"/>
              <a:t>The Macedonians (334-197 BC) gave the world a common language - Greek.</a:t>
            </a:r>
          </a:p>
          <a:p>
            <a:r>
              <a:rPr lang="en-US" b="1" dirty="0" smtClean="0"/>
              <a:t>The Romans (197 BC - 636 AD)                            built roads and improved                                         sea travel.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3470115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914900" y="4038600"/>
            <a:ext cx="4229100" cy="281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Providence and God’s Scheme of Redemption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The time that Christ was sent into the world was the ideal time for the gospel to be spread! </a:t>
            </a:r>
          </a:p>
          <a:p>
            <a:r>
              <a:rPr lang="en-US" b="1" dirty="0" smtClean="0"/>
              <a:t>God, through His providence, orchestrated the entire plan.</a:t>
            </a:r>
          </a:p>
          <a:p>
            <a:r>
              <a:rPr lang="en-US" b="1" dirty="0" smtClean="0"/>
              <a:t>We must believe that He continues                             to work in the same manner in                                 the world today.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3470115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914900" y="4038600"/>
            <a:ext cx="4229100" cy="281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Providence and </a:t>
            </a:r>
            <a:r>
              <a:rPr lang="en-US" b="1" dirty="0" smtClean="0"/>
              <a:t>Our Prayers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Prayer is an exercise of faith in God, but it is also evidence of our belief in the providence of God.</a:t>
            </a:r>
          </a:p>
          <a:p>
            <a:r>
              <a:rPr lang="en-US" b="1" dirty="0" smtClean="0"/>
              <a:t>God “provides” for us just as He provides for the rest of His creation (Matt. 6:25-34).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3470115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914900" y="4038600"/>
            <a:ext cx="4229100" cy="281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Providence and </a:t>
            </a:r>
            <a:r>
              <a:rPr lang="en-US" b="1" dirty="0" smtClean="0"/>
              <a:t>Our Prayers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Providence is God’s way of bringing about His will.</a:t>
            </a:r>
          </a:p>
          <a:p>
            <a:r>
              <a:rPr lang="en-US" b="1" dirty="0" smtClean="0"/>
              <a:t>Our prayers must be according to God’s will.</a:t>
            </a:r>
          </a:p>
          <a:p>
            <a:pPr lvl="1"/>
            <a:r>
              <a:rPr lang="en-US" b="1" dirty="0" smtClean="0"/>
              <a:t>1 John 5:14-15</a:t>
            </a:r>
          </a:p>
          <a:p>
            <a:pPr lvl="1"/>
            <a:r>
              <a:rPr lang="en-US" b="1" dirty="0" smtClean="0"/>
              <a:t>Matt. 26:39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097605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914900" y="4038600"/>
            <a:ext cx="4229100" cy="281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Providence and </a:t>
            </a:r>
            <a:r>
              <a:rPr lang="en-US" b="1" dirty="0" smtClean="0"/>
              <a:t>Our Prayers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Prayer can bring about changes.</a:t>
            </a:r>
          </a:p>
          <a:p>
            <a:pPr lvl="1"/>
            <a:r>
              <a:rPr lang="en-US" sz="3200" b="1" dirty="0" smtClean="0"/>
              <a:t>Luke 18:1-8</a:t>
            </a:r>
          </a:p>
          <a:p>
            <a:pPr lvl="1"/>
            <a:r>
              <a:rPr lang="en-US" sz="3200" b="1" dirty="0" smtClean="0"/>
              <a:t>Numbers 14:11-20</a:t>
            </a:r>
          </a:p>
          <a:p>
            <a:pPr lvl="1"/>
            <a:r>
              <a:rPr lang="en-US" sz="3200" b="1" dirty="0" smtClean="0"/>
              <a:t>James 5:16-18</a:t>
            </a:r>
          </a:p>
          <a:p>
            <a:pPr lvl="1"/>
            <a:r>
              <a:rPr lang="en-US" sz="3200" b="1" dirty="0" smtClean="0"/>
              <a:t>1 Kings 18:41-45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097605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96636"/>
            <a:ext cx="9144000" cy="609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The Providence of God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810000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en-US" b="1" dirty="0" smtClean="0"/>
              <a:t>Providence means that God will provide. </a:t>
            </a:r>
          </a:p>
          <a:p>
            <a:r>
              <a:rPr lang="en-US" b="1" dirty="0" smtClean="0"/>
              <a:t>We serve a God who both cares about us and is powerful enough to care for us. </a:t>
            </a:r>
          </a:p>
          <a:p>
            <a:r>
              <a:rPr lang="en-US" b="1" dirty="0" smtClean="0"/>
              <a:t>Although we may not see everything that God is doing, we know that He is working to carry out His will in our world and in our lives. </a:t>
            </a:r>
          </a:p>
        </p:txBody>
      </p:sp>
    </p:spTree>
    <p:extLst>
      <p:ext uri="{BB962C8B-B14F-4D97-AF65-F5344CB8AC3E}">
        <p14:creationId xmlns:p14="http://schemas.microsoft.com/office/powerpoint/2010/main" val="37936689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914900" y="4038600"/>
            <a:ext cx="4229100" cy="281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Providence = Provide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“Provide” from Latin </a:t>
            </a:r>
            <a:r>
              <a:rPr lang="en-US" b="1" i="1" dirty="0" err="1" smtClean="0"/>
              <a:t>providere</a:t>
            </a:r>
            <a:endParaRPr lang="en-US" b="1" i="1" dirty="0" smtClean="0"/>
          </a:p>
          <a:p>
            <a:r>
              <a:rPr lang="en-US" b="1" i="1" dirty="0" smtClean="0"/>
              <a:t>pro </a:t>
            </a:r>
            <a:r>
              <a:rPr lang="en-US" b="1" dirty="0" smtClean="0"/>
              <a:t>– before; </a:t>
            </a:r>
            <a:r>
              <a:rPr lang="en-US" b="1" i="1" dirty="0" err="1" smtClean="0"/>
              <a:t>videre</a:t>
            </a:r>
            <a:r>
              <a:rPr lang="en-US" b="1" i="1" dirty="0" smtClean="0"/>
              <a:t> </a:t>
            </a:r>
            <a:r>
              <a:rPr lang="en-US" b="1" dirty="0" smtClean="0"/>
              <a:t>– to see</a:t>
            </a:r>
          </a:p>
          <a:p>
            <a:endParaRPr lang="en-US" sz="800" b="1" dirty="0"/>
          </a:p>
          <a:p>
            <a:r>
              <a:rPr lang="en-US" b="1" dirty="0" smtClean="0"/>
              <a:t>The word “provide” means to see before, forethought and foresight.</a:t>
            </a:r>
          </a:p>
          <a:p>
            <a:r>
              <a:rPr lang="en-US" b="1" dirty="0" smtClean="0"/>
              <a:t>Thus “providence” has to do with exercising foresight and making provision for a thing.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133795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914900" y="4038600"/>
            <a:ext cx="4229100" cy="281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Providence = Provide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We provide for our families by taking care of our households (1 Tim. 5:8).</a:t>
            </a:r>
          </a:p>
          <a:p>
            <a:r>
              <a:rPr lang="en-US" b="1" dirty="0" smtClean="0"/>
              <a:t>Divine providence refers to God’s loving care and provision for His Creation and His spiritual family.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190555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914900" y="4038600"/>
            <a:ext cx="4229100" cy="281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Understanding God’s Providence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God has a divine will and purpose for His creation. </a:t>
            </a:r>
          </a:p>
          <a:p>
            <a:pPr lvl="1"/>
            <a:r>
              <a:rPr lang="en-US" b="1" dirty="0" smtClean="0"/>
              <a:t>He has a will for mankind in general -                 Ephesians 1:9-11</a:t>
            </a:r>
          </a:p>
          <a:p>
            <a:pPr lvl="1"/>
            <a:r>
              <a:rPr lang="en-US" b="1" dirty="0" smtClean="0"/>
              <a:t>He has a will for our lives as individuals - Philippians 1:6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5850875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914900" y="4038600"/>
            <a:ext cx="4229100" cy="281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Understanding God’s Providence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2"/>
            </a:pPr>
            <a:r>
              <a:rPr lang="en-US" b="1" dirty="0" smtClean="0"/>
              <a:t>God created this world in a way that He could influence it and exercise control over it. </a:t>
            </a:r>
          </a:p>
          <a:p>
            <a:pPr lvl="1"/>
            <a:r>
              <a:rPr lang="en-US" b="1" dirty="0" smtClean="0"/>
              <a:t>God controls the natural world through the laws that He created which govern it. </a:t>
            </a:r>
          </a:p>
          <a:p>
            <a:pPr lvl="1"/>
            <a:r>
              <a:rPr lang="en-US" b="1" dirty="0" smtClean="0"/>
              <a:t>God cannot control man, but exercises an influence over man, and will even use                     those who are intent upon doing evil                           to carry out His will. 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6357823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914900" y="4038600"/>
            <a:ext cx="4229100" cy="281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Understanding God’s Providence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r>
              <a:rPr lang="en-US" b="1" dirty="0" smtClean="0"/>
              <a:t>Difference between a miracle </a:t>
            </a:r>
            <a:r>
              <a:rPr lang="en-US" b="1" smtClean="0"/>
              <a:t>and providence. </a:t>
            </a:r>
            <a:endParaRPr lang="en-US" b="1" dirty="0" smtClean="0"/>
          </a:p>
          <a:p>
            <a:pPr lvl="1"/>
            <a:r>
              <a:rPr lang="en-US" b="1" dirty="0" smtClean="0">
                <a:solidFill>
                  <a:srgbClr val="002060"/>
                </a:solidFill>
              </a:rPr>
              <a:t>A </a:t>
            </a:r>
            <a:r>
              <a:rPr lang="en-US" b="1" u="sng" dirty="0" smtClean="0">
                <a:solidFill>
                  <a:srgbClr val="002060"/>
                </a:solidFill>
              </a:rPr>
              <a:t>miracle</a:t>
            </a:r>
            <a:r>
              <a:rPr lang="en-US" b="1" dirty="0" smtClean="0">
                <a:solidFill>
                  <a:srgbClr val="002060"/>
                </a:solidFill>
              </a:rPr>
              <a:t> is when God accomplishes His will by acting in a way that contradicts the laws of nature. </a:t>
            </a:r>
          </a:p>
          <a:p>
            <a:pPr lvl="1"/>
            <a:r>
              <a:rPr lang="en-US" b="1" u="sng" dirty="0" smtClean="0">
                <a:solidFill>
                  <a:srgbClr val="002060"/>
                </a:solidFill>
              </a:rPr>
              <a:t>Providence</a:t>
            </a:r>
            <a:r>
              <a:rPr lang="en-US" b="1" dirty="0" smtClean="0">
                <a:solidFill>
                  <a:srgbClr val="002060"/>
                </a:solidFill>
              </a:rPr>
              <a:t> is when God accomplishes                        His will through the natural forces of                           this world and through the free-will                               of man. </a:t>
            </a:r>
            <a:endParaRPr lang="en-US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0171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914900" y="4038600"/>
            <a:ext cx="4229100" cy="281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Providence and God’s Scheme of Redemption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39925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i="1" dirty="0" smtClean="0">
                <a:solidFill>
                  <a:srgbClr val="002060"/>
                </a:solidFill>
              </a:rPr>
              <a:t>“But </a:t>
            </a:r>
            <a:r>
              <a:rPr lang="en-US" b="1" i="1" dirty="0">
                <a:solidFill>
                  <a:srgbClr val="002060"/>
                </a:solidFill>
              </a:rPr>
              <a:t>when the fullness of the time had come, God sent forth His </a:t>
            </a:r>
            <a:r>
              <a:rPr lang="en-US" b="1" i="1" dirty="0" smtClean="0">
                <a:solidFill>
                  <a:srgbClr val="002060"/>
                </a:solidFill>
              </a:rPr>
              <a:t>Son…”</a:t>
            </a:r>
          </a:p>
          <a:p>
            <a:pPr marL="0" indent="0" algn="r">
              <a:buNone/>
            </a:pPr>
            <a:r>
              <a:rPr lang="en-US" b="1" dirty="0" smtClean="0">
                <a:solidFill>
                  <a:srgbClr val="002060"/>
                </a:solidFill>
              </a:rPr>
              <a:t>Galatians 4:4</a:t>
            </a:r>
            <a:endParaRPr lang="en-US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0171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914900" y="4038600"/>
            <a:ext cx="4229100" cy="281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Providence and God’s Scheme of Redemption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God called Abraham and gave him three promises - Genesis 12:1-3 </a:t>
            </a:r>
          </a:p>
          <a:p>
            <a:pPr lvl="1"/>
            <a:r>
              <a:rPr lang="en-US" b="1" dirty="0" smtClean="0"/>
              <a:t>a land promise </a:t>
            </a:r>
          </a:p>
          <a:p>
            <a:pPr lvl="1"/>
            <a:r>
              <a:rPr lang="en-US" b="1" dirty="0" smtClean="0"/>
              <a:t>a nation promise</a:t>
            </a:r>
          </a:p>
          <a:p>
            <a:pPr lvl="1"/>
            <a:r>
              <a:rPr lang="en-US" b="1" dirty="0" smtClean="0"/>
              <a:t>a Seed promise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7457636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914900" y="4038600"/>
            <a:ext cx="4229100" cy="281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Providence and God’s Scheme of Redemption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Of Abraham’s descendants, God chose… </a:t>
            </a:r>
          </a:p>
          <a:p>
            <a:pPr lvl="1"/>
            <a:r>
              <a:rPr lang="en-US" sz="3200" b="1" dirty="0" smtClean="0"/>
              <a:t>Isaac over Ishmael</a:t>
            </a:r>
          </a:p>
          <a:p>
            <a:pPr lvl="1"/>
            <a:r>
              <a:rPr lang="en-US" sz="3200" b="1" dirty="0" smtClean="0"/>
              <a:t>Jacob over Esau</a:t>
            </a:r>
          </a:p>
          <a:p>
            <a:pPr lvl="1"/>
            <a:r>
              <a:rPr lang="en-US" sz="3200" b="1" dirty="0" smtClean="0"/>
              <a:t>Judah out of the twelve sons of Jacob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57381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765</Words>
  <Application>Microsoft Office PowerPoint</Application>
  <PresentationFormat>On-screen Show (4:3)</PresentationFormat>
  <Paragraphs>80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PowerPoint Presentation</vt:lpstr>
      <vt:lpstr>Providence = Provide</vt:lpstr>
      <vt:lpstr>Providence = Provide</vt:lpstr>
      <vt:lpstr>Understanding God’s Providence</vt:lpstr>
      <vt:lpstr>Understanding God’s Providence</vt:lpstr>
      <vt:lpstr>Understanding God’s Providence</vt:lpstr>
      <vt:lpstr>Providence and God’s Scheme of Redemption</vt:lpstr>
      <vt:lpstr>Providence and God’s Scheme of Redemption</vt:lpstr>
      <vt:lpstr>Providence and God’s Scheme of Redemption</vt:lpstr>
      <vt:lpstr>Providence and God’s Scheme of Redemption</vt:lpstr>
      <vt:lpstr>Providence and God’s Scheme of Redemption</vt:lpstr>
      <vt:lpstr>Providence and God’s Scheme of Redemption</vt:lpstr>
      <vt:lpstr>Providence and God’s Scheme of Redemption</vt:lpstr>
      <vt:lpstr>Providence and God’s Scheme of Redemption</vt:lpstr>
      <vt:lpstr>Providence and Our Prayers</vt:lpstr>
      <vt:lpstr>Providence and Our Prayers</vt:lpstr>
      <vt:lpstr>Providence and Our Prayers</vt:lpstr>
      <vt:lpstr>The Providence of God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Providence of God</dc:title>
  <dc:creator>Heath</dc:creator>
  <cp:lastModifiedBy>Guest</cp:lastModifiedBy>
  <cp:revision>21</cp:revision>
  <dcterms:created xsi:type="dcterms:W3CDTF">2011-12-15T18:33:45Z</dcterms:created>
  <dcterms:modified xsi:type="dcterms:W3CDTF">2011-12-18T23:50:23Z</dcterms:modified>
</cp:coreProperties>
</file>