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57" r:id="rId5"/>
    <p:sldId id="262" r:id="rId6"/>
    <p:sldId id="263" r:id="rId7"/>
    <p:sldId id="264" r:id="rId8"/>
    <p:sldId id="265" r:id="rId9"/>
    <p:sldId id="266" r:id="rId10"/>
    <p:sldId id="258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AFE5-880F-4874-A98A-52B4A2B7934E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2E74-399D-441F-94BD-11BFEF11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8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AFE5-880F-4874-A98A-52B4A2B7934E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2E74-399D-441F-94BD-11BFEF11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3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AFE5-880F-4874-A98A-52B4A2B7934E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2E74-399D-441F-94BD-11BFEF11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3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5AAFE5-880F-4874-A98A-52B4A2B7934E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E62E74-399D-441F-94BD-11BFEF119C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AAFE5-880F-4874-A98A-52B4A2B7934E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62E74-399D-441F-94BD-11BFEF119C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AAFE5-880F-4874-A98A-52B4A2B7934E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62E74-399D-441F-94BD-11BFEF119C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AAFE5-880F-4874-A98A-52B4A2B7934E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62E74-399D-441F-94BD-11BFEF119C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AAFE5-880F-4874-A98A-52B4A2B7934E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62E74-399D-441F-94BD-11BFEF119C7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AAFE5-880F-4874-A98A-52B4A2B7934E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62E74-399D-441F-94BD-11BFEF119C7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AAFE5-880F-4874-A98A-52B4A2B7934E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62E74-399D-441F-94BD-11BFEF119C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75AAFE5-880F-4874-A98A-52B4A2B7934E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62E74-399D-441F-94BD-11BFEF119C7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AFE5-880F-4874-A98A-52B4A2B7934E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2E74-399D-441F-94BD-11BFEF11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3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5AAFE5-880F-4874-A98A-52B4A2B7934E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E62E74-399D-441F-94BD-11BFEF119C7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AAFE5-880F-4874-A98A-52B4A2B7934E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62E74-399D-441F-94BD-11BFEF119C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AAFE5-880F-4874-A98A-52B4A2B7934E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62E74-399D-441F-94BD-11BFEF119C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AFE5-880F-4874-A98A-52B4A2B7934E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2E74-399D-441F-94BD-11BFEF11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2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AFE5-880F-4874-A98A-52B4A2B7934E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2E74-399D-441F-94BD-11BFEF11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6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AFE5-880F-4874-A98A-52B4A2B7934E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2E74-399D-441F-94BD-11BFEF11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5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AFE5-880F-4874-A98A-52B4A2B7934E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2E74-399D-441F-94BD-11BFEF11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3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AFE5-880F-4874-A98A-52B4A2B7934E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2E74-399D-441F-94BD-11BFEF11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5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AFE5-880F-4874-A98A-52B4A2B7934E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2E74-399D-441F-94BD-11BFEF11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1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AFE5-880F-4874-A98A-52B4A2B7934E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2E74-399D-441F-94BD-11BFEF11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AAFE5-880F-4874-A98A-52B4A2B7934E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62E74-399D-441F-94BD-11BFEF11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0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5AAFE5-880F-4874-A98A-52B4A2B7934E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AE62E74-399D-441F-94BD-11BFEF119C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829761"/>
          </a:xfrm>
        </p:spPr>
        <p:txBody>
          <a:bodyPr/>
          <a:lstStyle/>
          <a:p>
            <a:r>
              <a:rPr lang="en-US" b="1" dirty="0" smtClean="0"/>
              <a:t>Paul’s Journey To Rome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An Example of God’s Providence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6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Benefits of Paul’s Imprisonment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The gospel spread throughout the whole palace guard, and even into Caesar’s household (4:22). </a:t>
            </a:r>
          </a:p>
          <a:p>
            <a:r>
              <a:rPr lang="en-US" b="1" dirty="0" smtClean="0"/>
              <a:t>Paul’s courage and faithfulness gave Christians boldness. </a:t>
            </a:r>
          </a:p>
          <a:p>
            <a:r>
              <a:rPr lang="en-US" b="1" dirty="0" smtClean="0"/>
              <a:t>The gospel was spread by them without fear. </a:t>
            </a:r>
          </a:p>
          <a:p>
            <a:r>
              <a:rPr lang="en-US" b="1" dirty="0" smtClean="0"/>
              <a:t>Also, Paul’s imprisonment gave occasion for the writing of six books of the New Testament: Luke, Acts, Eph., Phil., Col., Phile.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692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God’s Providence and 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We can see how God worked to bring about His will in the life of Paul.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Surely, if we take the time to look, we can see how God has brought about His will in our own lives as well. </a:t>
            </a:r>
          </a:p>
          <a:p>
            <a:pPr marL="0" indent="0">
              <a:buNone/>
            </a:pPr>
            <a:endParaRPr lang="en-US" sz="900" b="1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“And </a:t>
            </a:r>
            <a:r>
              <a:rPr lang="en-US" b="1" i="1" dirty="0">
                <a:solidFill>
                  <a:schemeClr val="bg1"/>
                </a:solidFill>
              </a:rPr>
              <a:t>we know that all things work together for good to those who love God, to those who are the called according to His </a:t>
            </a:r>
            <a:r>
              <a:rPr lang="en-US" b="1" i="1" dirty="0" smtClean="0">
                <a:solidFill>
                  <a:schemeClr val="bg1"/>
                </a:solidFill>
              </a:rPr>
              <a:t>purpose” </a:t>
            </a:r>
            <a:r>
              <a:rPr lang="en-US" b="1" dirty="0" smtClean="0">
                <a:solidFill>
                  <a:schemeClr val="bg1"/>
                </a:solidFill>
              </a:rPr>
              <a:t>(Rom. 8:28).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6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Paul Desired To Travel To Rome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Romans 1:8-15</a:t>
            </a:r>
          </a:p>
          <a:p>
            <a:r>
              <a:rPr lang="en-US" b="1" dirty="0" smtClean="0"/>
              <a:t>He wanted to preach, impart spiritual gifts, and bear fruit among them.</a:t>
            </a:r>
          </a:p>
          <a:p>
            <a:r>
              <a:rPr lang="en-US" b="1" dirty="0" smtClean="0"/>
              <a:t>He had often been hindered from traveling to them.</a:t>
            </a:r>
          </a:p>
          <a:p>
            <a:r>
              <a:rPr lang="en-US" b="1" dirty="0" smtClean="0"/>
              <a:t>His prayer was that he find a way in the will of God to go to Rome.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36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r="5063"/>
          <a:stretch/>
        </p:blipFill>
        <p:spPr bwMode="auto">
          <a:xfrm>
            <a:off x="152400" y="57993"/>
            <a:ext cx="8839199" cy="634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28600"/>
            <a:ext cx="3505200" cy="609600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Romans 15:22-33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5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r="5063"/>
          <a:stretch/>
        </p:blipFill>
        <p:spPr bwMode="auto">
          <a:xfrm>
            <a:off x="152400" y="57993"/>
            <a:ext cx="8839199" cy="634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28600"/>
            <a:ext cx="3505200" cy="609600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Romans 15:22-33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962400" y="3048000"/>
            <a:ext cx="1600200" cy="609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2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r="5063"/>
          <a:stretch/>
        </p:blipFill>
        <p:spPr bwMode="auto">
          <a:xfrm>
            <a:off x="152400" y="57993"/>
            <a:ext cx="8839199" cy="634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28600"/>
            <a:ext cx="3505200" cy="609600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Romans 15:22-33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172200" y="3962400"/>
            <a:ext cx="1600200" cy="609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2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r="5063"/>
          <a:stretch/>
        </p:blipFill>
        <p:spPr bwMode="auto">
          <a:xfrm>
            <a:off x="152401" y="57993"/>
            <a:ext cx="8839199" cy="634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28600"/>
            <a:ext cx="3505200" cy="609600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Romans 15:22-33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676400" y="2286000"/>
            <a:ext cx="6096000" cy="19050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759200" y="2667000"/>
            <a:ext cx="76200" cy="304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92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 smtClean="0"/>
              <a:t>Paul asked that they pray for him regarding this trip, specifically that he be delivered from the Jews in Jerusalem who opposed his work (Rom. 15:31). </a:t>
            </a:r>
          </a:p>
          <a:p>
            <a:r>
              <a:rPr lang="en-US" b="1" dirty="0" smtClean="0"/>
              <a:t>Paul realized that his plan was subject to the “will of God” (Rom. 1:10, 15:32). </a:t>
            </a:r>
          </a:p>
          <a:p>
            <a:r>
              <a:rPr lang="en-US" b="1" dirty="0" smtClean="0"/>
              <a:t>Soon after he wrote the letter, he was made aware of the fact that things would not go well for him in Jerusalem (Acts 20:22-24, 21:4, 11).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67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Each event that followed Paul’s arrival in Jerusalem became a link in the chain of God’s providence that finally brought Paul to Rome according to God’s will.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45814"/>
            <a:ext cx="7467600" cy="357200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5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98421"/>
            <a:ext cx="8958943" cy="529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35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327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Concourse</vt:lpstr>
      <vt:lpstr>Paul’s Journey To Rome</vt:lpstr>
      <vt:lpstr>Paul Desired To Travel To 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of Paul’s Imprisonment</vt:lpstr>
      <vt:lpstr>God’s Providence and Us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Paul’s Journey To Rome</dc:title>
  <dc:creator>Heath</dc:creator>
  <cp:lastModifiedBy>Guest</cp:lastModifiedBy>
  <cp:revision>15</cp:revision>
  <dcterms:created xsi:type="dcterms:W3CDTF">2011-12-15T18:48:05Z</dcterms:created>
  <dcterms:modified xsi:type="dcterms:W3CDTF">2011-12-18T23:51:06Z</dcterms:modified>
</cp:coreProperties>
</file>